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6858000" cy="9906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6767"/>
    <a:srgbClr val="C48170"/>
    <a:srgbClr val="D87A51"/>
    <a:srgbClr val="ED7D31"/>
    <a:srgbClr val="A5A5A5"/>
    <a:srgbClr val="FFC000"/>
    <a:srgbClr val="B9A5C1"/>
    <a:srgbClr val="998667"/>
    <a:srgbClr val="C728D8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8" autoAdjust="0"/>
    <p:restoredTop sz="94706" autoAdjust="0"/>
  </p:normalViewPr>
  <p:slideViewPr>
    <p:cSldViewPr snapToGrid="0">
      <p:cViewPr>
        <p:scale>
          <a:sx n="70" d="100"/>
          <a:sy n="70" d="100"/>
        </p:scale>
        <p:origin x="1700" y="-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riscila.silva\AppData\Roaming\Microsoft\Excel\BANCO%20DE%20DADOS%201&#170;%20chamada%20(version%202)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riscila.silva\AppData\Roaming\Microsoft\Excel\BANCO%20DE%20DADOS%201&#170;%20chamada%20(version%202).xlsb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020511584165245"/>
          <c:y val="0.1620564824004001"/>
          <c:w val="0.78826346454746188"/>
          <c:h val="0.7356211010195554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2DF9-4E0D-ABBB-D9E5E591C7D2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2DF9-4E0D-ABBB-D9E5E591C7D2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2DF9-4E0D-ABBB-D9E5E591C7D2}"/>
              </c:ext>
            </c:extLst>
          </c:dPt>
          <c:dLbls>
            <c:dLbl>
              <c:idx val="0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91850140384115"/>
                      <c:h val="0.329215387723772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DF9-4E0D-ABBB-D9E5E591C7D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2DF9-4E0D-ABBB-D9E5E591C7D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2DF9-4E0D-ABBB-D9E5E591C7D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Planilha1!$A$110:$A$112</c:f>
              <c:strCache>
                <c:ptCount val="3"/>
                <c:pt idx="0">
                  <c:v>   Bolsas</c:v>
                </c:pt>
                <c:pt idx="2">
                  <c:v>Gestão</c:v>
                </c:pt>
              </c:strCache>
            </c:strRef>
          </c:cat>
          <c:val>
            <c:numRef>
              <c:f>Planilha1!$B$110:$B$112</c:f>
              <c:numCache>
                <c:formatCode>General</c:formatCode>
                <c:ptCount val="3"/>
                <c:pt idx="0" formatCode="#,##0.00">
                  <c:v>864978.5</c:v>
                </c:pt>
                <c:pt idx="2" formatCode="#,##0.00">
                  <c:v>58814.559999999998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DF9-4E0D-ABBB-D9E5E591C7D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5DE7AC-3521-4CA7-8227-9976086BD4F2}" type="doc">
      <dgm:prSet loTypeId="urn:microsoft.com/office/officeart/2005/8/layout/vProcess5" loCatId="process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9A384867-C7B3-4BE9-9EC7-8AF72DF508B3}">
      <dgm:prSet phldrT="[Texto]" custT="1"/>
      <dgm:spPr/>
      <dgm:t>
        <a:bodyPr/>
        <a:lstStyle/>
        <a:p>
          <a:r>
            <a:rPr lang="pt-BR" sz="1200" dirty="0" smtClean="0"/>
            <a:t>01/07/18             DATA DE ASSINATURA</a:t>
          </a:r>
          <a:endParaRPr lang="pt-BR" sz="1200" dirty="0"/>
        </a:p>
      </dgm:t>
    </dgm:pt>
    <dgm:pt modelId="{7848B780-27AA-43AB-94AD-99C696064DBE}" type="parTrans" cxnId="{FFCCD8D8-B688-464F-8610-9841F5B6EA93}">
      <dgm:prSet/>
      <dgm:spPr/>
      <dgm:t>
        <a:bodyPr/>
        <a:lstStyle/>
        <a:p>
          <a:endParaRPr lang="pt-BR"/>
        </a:p>
      </dgm:t>
    </dgm:pt>
    <dgm:pt modelId="{9FCBE83C-C207-44D4-8AD3-285202D01C59}" type="sibTrans" cxnId="{FFCCD8D8-B688-464F-8610-9841F5B6EA93}">
      <dgm:prSet/>
      <dgm:spPr/>
      <dgm:t>
        <a:bodyPr/>
        <a:lstStyle/>
        <a:p>
          <a:endParaRPr lang="pt-BR"/>
        </a:p>
      </dgm:t>
    </dgm:pt>
    <dgm:pt modelId="{AE63ACCF-0234-4AE9-BA87-EFCD0E4C173E}">
      <dgm:prSet phldrT="[Texto]" custT="1"/>
      <dgm:spPr/>
      <dgm:t>
        <a:bodyPr/>
        <a:lstStyle/>
        <a:p>
          <a:pPr algn="r"/>
          <a:r>
            <a:rPr lang="pt-BR" sz="1200" dirty="0" smtClean="0"/>
            <a:t>30/06/19       </a:t>
          </a:r>
          <a:r>
            <a:rPr lang="pt-BR" sz="600" dirty="0" smtClean="0"/>
            <a:t>   </a:t>
          </a:r>
          <a:r>
            <a:rPr lang="pt-BR" sz="1200" dirty="0" smtClean="0"/>
            <a:t>DATA DE ENCERRAMENTO</a:t>
          </a:r>
          <a:endParaRPr lang="pt-BR" sz="1200" dirty="0"/>
        </a:p>
      </dgm:t>
    </dgm:pt>
    <dgm:pt modelId="{159F388D-9738-47DB-A51A-AD00191E4899}" type="parTrans" cxnId="{09818999-7F37-4410-8A7C-BD319E18EA8F}">
      <dgm:prSet/>
      <dgm:spPr/>
      <dgm:t>
        <a:bodyPr/>
        <a:lstStyle/>
        <a:p>
          <a:endParaRPr lang="pt-BR"/>
        </a:p>
      </dgm:t>
    </dgm:pt>
    <dgm:pt modelId="{76259233-6F90-4C54-A7D3-FAE81B792DC9}" type="sibTrans" cxnId="{09818999-7F37-4410-8A7C-BD319E18EA8F}">
      <dgm:prSet/>
      <dgm:spPr/>
      <dgm:t>
        <a:bodyPr/>
        <a:lstStyle/>
        <a:p>
          <a:endParaRPr lang="pt-BR"/>
        </a:p>
      </dgm:t>
    </dgm:pt>
    <dgm:pt modelId="{D8B2E9CB-17F3-4B73-91B2-DB6C2D8FB436}" type="pres">
      <dgm:prSet presAssocID="{6E5DE7AC-3521-4CA7-8227-9976086BD4F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6CFE084-B122-4268-A170-C506C2EF9B66}" type="pres">
      <dgm:prSet presAssocID="{6E5DE7AC-3521-4CA7-8227-9976086BD4F2}" presName="dummyMaxCanvas" presStyleCnt="0">
        <dgm:presLayoutVars/>
      </dgm:prSet>
      <dgm:spPr/>
      <dgm:t>
        <a:bodyPr/>
        <a:lstStyle/>
        <a:p>
          <a:endParaRPr lang="pt-BR"/>
        </a:p>
      </dgm:t>
    </dgm:pt>
    <dgm:pt modelId="{A521E9F0-7E87-4074-9155-018841B74BA7}" type="pres">
      <dgm:prSet presAssocID="{6E5DE7AC-3521-4CA7-8227-9976086BD4F2}" presName="TwoNodes_1" presStyleLbl="node1" presStyleIdx="0" presStyleCnt="2" custLinFactNeighborX="-6606" custLinFactNeighborY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D2E9F2C-B933-4B4C-9B80-B9924ABE566A}" type="pres">
      <dgm:prSet presAssocID="{6E5DE7AC-3521-4CA7-8227-9976086BD4F2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6EAF544-1628-4BE8-AE34-19AD50618549}" type="pres">
      <dgm:prSet presAssocID="{6E5DE7AC-3521-4CA7-8227-9976086BD4F2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B12CF26-A804-4D73-B040-BD5F5779732E}" type="pres">
      <dgm:prSet presAssocID="{6E5DE7AC-3521-4CA7-8227-9976086BD4F2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6481F22-86C4-4D5A-B148-E53F59E572F0}" type="pres">
      <dgm:prSet presAssocID="{6E5DE7AC-3521-4CA7-8227-9976086BD4F2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9818999-7F37-4410-8A7C-BD319E18EA8F}" srcId="{6E5DE7AC-3521-4CA7-8227-9976086BD4F2}" destId="{AE63ACCF-0234-4AE9-BA87-EFCD0E4C173E}" srcOrd="1" destOrd="0" parTransId="{159F388D-9738-47DB-A51A-AD00191E4899}" sibTransId="{76259233-6F90-4C54-A7D3-FAE81B792DC9}"/>
    <dgm:cxn modelId="{C6E170AB-2B81-4986-9FB5-C32A650149E5}" type="presOf" srcId="{9A384867-C7B3-4BE9-9EC7-8AF72DF508B3}" destId="{A521E9F0-7E87-4074-9155-018841B74BA7}" srcOrd="0" destOrd="0" presId="urn:microsoft.com/office/officeart/2005/8/layout/vProcess5"/>
    <dgm:cxn modelId="{A3AD315B-FB0C-4787-880D-8D24DC929921}" type="presOf" srcId="{AE63ACCF-0234-4AE9-BA87-EFCD0E4C173E}" destId="{86481F22-86C4-4D5A-B148-E53F59E572F0}" srcOrd="1" destOrd="0" presId="urn:microsoft.com/office/officeart/2005/8/layout/vProcess5"/>
    <dgm:cxn modelId="{3AE9993A-3467-4D1A-8A27-4C009731BD8F}" type="presOf" srcId="{9FCBE83C-C207-44D4-8AD3-285202D01C59}" destId="{C6EAF544-1628-4BE8-AE34-19AD50618549}" srcOrd="0" destOrd="0" presId="urn:microsoft.com/office/officeart/2005/8/layout/vProcess5"/>
    <dgm:cxn modelId="{BB67F2FC-FD8F-4DE7-97F0-C93FF7876EB7}" type="presOf" srcId="{AE63ACCF-0234-4AE9-BA87-EFCD0E4C173E}" destId="{4D2E9F2C-B933-4B4C-9B80-B9924ABE566A}" srcOrd="0" destOrd="0" presId="urn:microsoft.com/office/officeart/2005/8/layout/vProcess5"/>
    <dgm:cxn modelId="{2AE6E9DE-665D-4FD0-B886-CAD2266DB0C2}" type="presOf" srcId="{9A384867-C7B3-4BE9-9EC7-8AF72DF508B3}" destId="{DB12CF26-A804-4D73-B040-BD5F5779732E}" srcOrd="1" destOrd="0" presId="urn:microsoft.com/office/officeart/2005/8/layout/vProcess5"/>
    <dgm:cxn modelId="{8E15265F-5943-4DC9-8408-140D78724D5D}" type="presOf" srcId="{6E5DE7AC-3521-4CA7-8227-9976086BD4F2}" destId="{D8B2E9CB-17F3-4B73-91B2-DB6C2D8FB436}" srcOrd="0" destOrd="0" presId="urn:microsoft.com/office/officeart/2005/8/layout/vProcess5"/>
    <dgm:cxn modelId="{FFCCD8D8-B688-464F-8610-9841F5B6EA93}" srcId="{6E5DE7AC-3521-4CA7-8227-9976086BD4F2}" destId="{9A384867-C7B3-4BE9-9EC7-8AF72DF508B3}" srcOrd="0" destOrd="0" parTransId="{7848B780-27AA-43AB-94AD-99C696064DBE}" sibTransId="{9FCBE83C-C207-44D4-8AD3-285202D01C59}"/>
    <dgm:cxn modelId="{C03EC881-A386-4D78-895B-44E05EC089DA}" type="presParOf" srcId="{D8B2E9CB-17F3-4B73-91B2-DB6C2D8FB436}" destId="{26CFE084-B122-4268-A170-C506C2EF9B66}" srcOrd="0" destOrd="0" presId="urn:microsoft.com/office/officeart/2005/8/layout/vProcess5"/>
    <dgm:cxn modelId="{5B46E405-D2A2-4186-BD6B-016DA0EB8C32}" type="presParOf" srcId="{D8B2E9CB-17F3-4B73-91B2-DB6C2D8FB436}" destId="{A521E9F0-7E87-4074-9155-018841B74BA7}" srcOrd="1" destOrd="0" presId="urn:microsoft.com/office/officeart/2005/8/layout/vProcess5"/>
    <dgm:cxn modelId="{06690418-BE34-45ED-B5D2-3CE9DDC994CC}" type="presParOf" srcId="{D8B2E9CB-17F3-4B73-91B2-DB6C2D8FB436}" destId="{4D2E9F2C-B933-4B4C-9B80-B9924ABE566A}" srcOrd="2" destOrd="0" presId="urn:microsoft.com/office/officeart/2005/8/layout/vProcess5"/>
    <dgm:cxn modelId="{9B5ECCA5-8239-4C6C-872C-1EFEDD880B38}" type="presParOf" srcId="{D8B2E9CB-17F3-4B73-91B2-DB6C2D8FB436}" destId="{C6EAF544-1628-4BE8-AE34-19AD50618549}" srcOrd="3" destOrd="0" presId="urn:microsoft.com/office/officeart/2005/8/layout/vProcess5"/>
    <dgm:cxn modelId="{D4EAB06C-A0E5-4BFF-B78E-90C65C970D47}" type="presParOf" srcId="{D8B2E9CB-17F3-4B73-91B2-DB6C2D8FB436}" destId="{DB12CF26-A804-4D73-B040-BD5F5779732E}" srcOrd="4" destOrd="0" presId="urn:microsoft.com/office/officeart/2005/8/layout/vProcess5"/>
    <dgm:cxn modelId="{8B81ACB8-2444-4E15-AFDC-77E40BBA7AE9}" type="presParOf" srcId="{D8B2E9CB-17F3-4B73-91B2-DB6C2D8FB436}" destId="{86481F22-86C4-4D5A-B148-E53F59E572F0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72BEA-D33F-4E9A-8446-4EAC9F7D27A9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458BA0DC-570F-426C-ACCB-FE30EC94894D}">
      <dgm:prSet phldrT="[Texto]" custT="1"/>
      <dgm:spPr/>
      <dgm:t>
        <a:bodyPr/>
        <a:lstStyle/>
        <a:p>
          <a:pPr algn="ctr"/>
          <a:r>
            <a:rPr lang="pt-BR" sz="1300" dirty="0" smtClean="0"/>
            <a:t>PREVISTO EM CONTRATO</a:t>
          </a:r>
          <a:endParaRPr lang="pt-BR" sz="1300" dirty="0"/>
        </a:p>
      </dgm:t>
    </dgm:pt>
    <dgm:pt modelId="{13CF7A37-0466-495F-B5F8-3EA79DFF9134}" type="parTrans" cxnId="{0C366DF6-420D-4DDF-954B-4A7C98A314DB}">
      <dgm:prSet/>
      <dgm:spPr/>
      <dgm:t>
        <a:bodyPr/>
        <a:lstStyle/>
        <a:p>
          <a:endParaRPr lang="pt-BR" sz="1250"/>
        </a:p>
      </dgm:t>
    </dgm:pt>
    <dgm:pt modelId="{17A68B10-181F-4F81-99CA-C9A3BA2FBE3E}" type="sibTrans" cxnId="{0C366DF6-420D-4DDF-954B-4A7C98A314DB}">
      <dgm:prSet/>
      <dgm:spPr/>
      <dgm:t>
        <a:bodyPr/>
        <a:lstStyle/>
        <a:p>
          <a:endParaRPr lang="pt-BR" sz="1250"/>
        </a:p>
      </dgm:t>
    </dgm:pt>
    <dgm:pt modelId="{380E9164-8280-41EA-AEE7-384683C2AE27}">
      <dgm:prSet phldrT="[Texto]" custT="1"/>
      <dgm:spPr/>
      <dgm:t>
        <a:bodyPr/>
        <a:lstStyle/>
        <a:p>
          <a:r>
            <a:rPr lang="pt-BR" sz="1250" dirty="0" smtClean="0"/>
            <a:t>R$ 1.000.000,00</a:t>
          </a:r>
          <a:endParaRPr lang="pt-BR" sz="1250" dirty="0"/>
        </a:p>
      </dgm:t>
    </dgm:pt>
    <dgm:pt modelId="{88D8CC73-B6EA-4AAD-828B-ED4B5FF2947F}" type="parTrans" cxnId="{00133F21-AB0C-4D76-92E6-AC9021667B27}">
      <dgm:prSet/>
      <dgm:spPr/>
      <dgm:t>
        <a:bodyPr/>
        <a:lstStyle/>
        <a:p>
          <a:endParaRPr lang="pt-BR" sz="1250"/>
        </a:p>
      </dgm:t>
    </dgm:pt>
    <dgm:pt modelId="{A31CA999-8047-47E7-BC71-EC5E19C821A3}" type="sibTrans" cxnId="{00133F21-AB0C-4D76-92E6-AC9021667B27}">
      <dgm:prSet/>
      <dgm:spPr/>
      <dgm:t>
        <a:bodyPr/>
        <a:lstStyle/>
        <a:p>
          <a:endParaRPr lang="pt-BR" sz="1250"/>
        </a:p>
      </dgm:t>
    </dgm:pt>
    <dgm:pt modelId="{13186FBB-E016-4CE3-A0E8-BC724B5A2C5E}">
      <dgm:prSet phldrT="[Texto]" custT="1"/>
      <dgm:spPr/>
      <dgm:t>
        <a:bodyPr/>
        <a:lstStyle/>
        <a:p>
          <a:r>
            <a:rPr lang="pt-BR" sz="1250" dirty="0" smtClean="0"/>
            <a:t>R$ 500.000,00</a:t>
          </a:r>
          <a:endParaRPr lang="pt-BR" sz="1250" dirty="0"/>
        </a:p>
      </dgm:t>
    </dgm:pt>
    <dgm:pt modelId="{05005A0C-BE85-4CA2-8F6E-06AFD64F9316}" type="sibTrans" cxnId="{71C48790-DE6D-426B-8FBA-F40F6D8791DF}">
      <dgm:prSet/>
      <dgm:spPr/>
      <dgm:t>
        <a:bodyPr/>
        <a:lstStyle/>
        <a:p>
          <a:endParaRPr lang="pt-BR" sz="1250"/>
        </a:p>
      </dgm:t>
    </dgm:pt>
    <dgm:pt modelId="{9844E3E2-87EB-4351-AE3B-8D667FF7ABE9}" type="parTrans" cxnId="{71C48790-DE6D-426B-8FBA-F40F6D8791DF}">
      <dgm:prSet/>
      <dgm:spPr/>
      <dgm:t>
        <a:bodyPr/>
        <a:lstStyle/>
        <a:p>
          <a:endParaRPr lang="pt-BR" sz="1250"/>
        </a:p>
      </dgm:t>
    </dgm:pt>
    <dgm:pt modelId="{9E485CBE-1748-4019-8745-2A39E2E4B69C}">
      <dgm:prSet phldrT="[Texto]" custT="1"/>
      <dgm:spPr/>
      <dgm:t>
        <a:bodyPr/>
        <a:lstStyle/>
        <a:p>
          <a:r>
            <a:rPr lang="pt-BR" sz="1250" dirty="0" smtClean="0"/>
            <a:t>HUMANIZE </a:t>
          </a:r>
          <a:endParaRPr lang="pt-BR" sz="1250" dirty="0"/>
        </a:p>
      </dgm:t>
    </dgm:pt>
    <dgm:pt modelId="{BFD17F9F-E065-4AD1-BB15-B8452E5578A3}" type="parTrans" cxnId="{FCFE62DB-0B7D-42E2-AD71-675B2A3AB771}">
      <dgm:prSet/>
      <dgm:spPr/>
      <dgm:t>
        <a:bodyPr/>
        <a:lstStyle/>
        <a:p>
          <a:endParaRPr lang="pt-BR"/>
        </a:p>
      </dgm:t>
    </dgm:pt>
    <dgm:pt modelId="{55EFAA7B-695A-4AF1-9C46-5E38E2249039}" type="sibTrans" cxnId="{FCFE62DB-0B7D-42E2-AD71-675B2A3AB771}">
      <dgm:prSet/>
      <dgm:spPr/>
      <dgm:t>
        <a:bodyPr/>
        <a:lstStyle/>
        <a:p>
          <a:endParaRPr lang="pt-BR"/>
        </a:p>
      </dgm:t>
    </dgm:pt>
    <dgm:pt modelId="{DA877CBF-C4F2-4B20-8CDB-422EAF93A4DD}">
      <dgm:prSet phldrT="[Texto]" custT="1"/>
      <dgm:spPr/>
      <dgm:t>
        <a:bodyPr/>
        <a:lstStyle/>
        <a:p>
          <a:r>
            <a:rPr lang="pt-BR" sz="1250" dirty="0" smtClean="0"/>
            <a:t>FUNBIO</a:t>
          </a:r>
          <a:endParaRPr lang="pt-BR" sz="1250" dirty="0"/>
        </a:p>
      </dgm:t>
    </dgm:pt>
    <dgm:pt modelId="{E878BDA9-7333-4C28-A059-1D04C7A5F651}" type="parTrans" cxnId="{52BAE127-AEEA-40F2-9D23-4861D7EF99E7}">
      <dgm:prSet/>
      <dgm:spPr/>
      <dgm:t>
        <a:bodyPr/>
        <a:lstStyle/>
        <a:p>
          <a:endParaRPr lang="pt-BR"/>
        </a:p>
      </dgm:t>
    </dgm:pt>
    <dgm:pt modelId="{2BA0D354-C07B-4BFC-9674-284C9A62AF7A}" type="sibTrans" cxnId="{52BAE127-AEEA-40F2-9D23-4861D7EF99E7}">
      <dgm:prSet/>
      <dgm:spPr/>
      <dgm:t>
        <a:bodyPr/>
        <a:lstStyle/>
        <a:p>
          <a:endParaRPr lang="pt-BR"/>
        </a:p>
      </dgm:t>
    </dgm:pt>
    <dgm:pt modelId="{1D97FAEF-B045-4D99-A8F4-1431CD0A3F6D}">
      <dgm:prSet phldrT="[Texto]" custT="1"/>
      <dgm:spPr/>
      <dgm:t>
        <a:bodyPr/>
        <a:lstStyle/>
        <a:p>
          <a:r>
            <a:rPr lang="pt-BR" sz="1250" dirty="0" smtClean="0"/>
            <a:t>R$ 500.000,00</a:t>
          </a:r>
          <a:endParaRPr lang="pt-BR" sz="1250" dirty="0"/>
        </a:p>
      </dgm:t>
    </dgm:pt>
    <dgm:pt modelId="{84B4369A-261B-4B34-8733-A10D7C9B2277}" type="parTrans" cxnId="{30C62FD7-313A-45F1-AC88-5FA317F02341}">
      <dgm:prSet/>
      <dgm:spPr/>
      <dgm:t>
        <a:bodyPr/>
        <a:lstStyle/>
        <a:p>
          <a:endParaRPr lang="pt-BR"/>
        </a:p>
      </dgm:t>
    </dgm:pt>
    <dgm:pt modelId="{CFC3720E-C8BC-4357-BFC0-257E4D834047}" type="sibTrans" cxnId="{30C62FD7-313A-45F1-AC88-5FA317F02341}">
      <dgm:prSet/>
      <dgm:spPr/>
      <dgm:t>
        <a:bodyPr/>
        <a:lstStyle/>
        <a:p>
          <a:endParaRPr lang="pt-BR"/>
        </a:p>
      </dgm:t>
    </dgm:pt>
    <dgm:pt modelId="{996962D8-23CD-4F96-B171-7F10AA6A7495}" type="pres">
      <dgm:prSet presAssocID="{0E272BEA-D33F-4E9A-8446-4EAC9F7D27A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58A6D4D-5C77-4307-A7D2-E9D7A329FCE8}" type="pres">
      <dgm:prSet presAssocID="{458BA0DC-570F-426C-ACCB-FE30EC94894D}" presName="linNode" presStyleCnt="0"/>
      <dgm:spPr/>
    </dgm:pt>
    <dgm:pt modelId="{2582DBA4-AD13-4F26-9852-69CB9EE46AC1}" type="pres">
      <dgm:prSet presAssocID="{458BA0DC-570F-426C-ACCB-FE30EC94894D}" presName="parentText" presStyleLbl="node1" presStyleIdx="0" presStyleCnt="3" custScaleY="146375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DCA3534-71FB-4DEC-B731-C0D81653F92C}" type="pres">
      <dgm:prSet presAssocID="{458BA0DC-570F-426C-ACCB-FE30EC94894D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9EF1523-87C4-45C1-8D0F-934870E60D89}" type="pres">
      <dgm:prSet presAssocID="{17A68B10-181F-4F81-99CA-C9A3BA2FBE3E}" presName="sp" presStyleCnt="0"/>
      <dgm:spPr/>
    </dgm:pt>
    <dgm:pt modelId="{07DF18E8-D592-4BA7-BB17-05D88367BE4A}" type="pres">
      <dgm:prSet presAssocID="{9E485CBE-1748-4019-8745-2A39E2E4B69C}" presName="linNode" presStyleCnt="0"/>
      <dgm:spPr/>
    </dgm:pt>
    <dgm:pt modelId="{5F72BC3D-C6DD-4AD5-8987-C828AB1FF191}" type="pres">
      <dgm:prSet presAssocID="{9E485CBE-1748-4019-8745-2A39E2E4B69C}" presName="parentText" presStyleLbl="node1" presStyleIdx="1" presStyleCnt="3" custLinFactNeighborX="39766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A9F89D0-6062-4157-A9CD-8DB360E5F748}" type="pres">
      <dgm:prSet presAssocID="{9E485CBE-1748-4019-8745-2A39E2E4B69C}" presName="descendantText" presStyleLbl="alignAccFollowNode1" presStyleIdx="1" presStyleCnt="3" custScaleX="65431" custLinFactNeighborX="6178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AF00904-B79C-4073-9AB9-B088FD0D2935}" type="pres">
      <dgm:prSet presAssocID="{55EFAA7B-695A-4AF1-9C46-5E38E2249039}" presName="sp" presStyleCnt="0"/>
      <dgm:spPr/>
    </dgm:pt>
    <dgm:pt modelId="{348C174D-178D-423D-A062-B2A4E44B0879}" type="pres">
      <dgm:prSet presAssocID="{DA877CBF-C4F2-4B20-8CDB-422EAF93A4DD}" presName="linNode" presStyleCnt="0"/>
      <dgm:spPr/>
    </dgm:pt>
    <dgm:pt modelId="{08172120-01AF-4A78-92C1-DF63C9B5D712}" type="pres">
      <dgm:prSet presAssocID="{DA877CBF-C4F2-4B20-8CDB-422EAF93A4DD}" presName="parentText" presStyleLbl="node1" presStyleIdx="2" presStyleCnt="3" custLinFactNeighborX="4019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5DAC761-FCCE-403E-BB7C-08378B93CA44}" type="pres">
      <dgm:prSet presAssocID="{DA877CBF-C4F2-4B20-8CDB-422EAF93A4DD}" presName="descendantText" presStyleLbl="alignAccFollowNode1" presStyleIdx="2" presStyleCnt="3" custScaleX="65431" custLinFactNeighborX="6178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9AB54661-3DCA-4956-AD41-2BF6D3C22DFD}" type="presOf" srcId="{13186FBB-E016-4CE3-A0E8-BC724B5A2C5E}" destId="{7A9F89D0-6062-4157-A9CD-8DB360E5F748}" srcOrd="0" destOrd="0" presId="urn:microsoft.com/office/officeart/2005/8/layout/vList5"/>
    <dgm:cxn modelId="{50D7C894-1E6C-45FD-B742-AF07E3F2F1DF}" type="presOf" srcId="{9E485CBE-1748-4019-8745-2A39E2E4B69C}" destId="{5F72BC3D-C6DD-4AD5-8987-C828AB1FF191}" srcOrd="0" destOrd="0" presId="urn:microsoft.com/office/officeart/2005/8/layout/vList5"/>
    <dgm:cxn modelId="{FCFE62DB-0B7D-42E2-AD71-675B2A3AB771}" srcId="{0E272BEA-D33F-4E9A-8446-4EAC9F7D27A9}" destId="{9E485CBE-1748-4019-8745-2A39E2E4B69C}" srcOrd="1" destOrd="0" parTransId="{BFD17F9F-E065-4AD1-BB15-B8452E5578A3}" sibTransId="{55EFAA7B-695A-4AF1-9C46-5E38E2249039}"/>
    <dgm:cxn modelId="{71C48790-DE6D-426B-8FBA-F40F6D8791DF}" srcId="{9E485CBE-1748-4019-8745-2A39E2E4B69C}" destId="{13186FBB-E016-4CE3-A0E8-BC724B5A2C5E}" srcOrd="0" destOrd="0" parTransId="{9844E3E2-87EB-4351-AE3B-8D667FF7ABE9}" sibTransId="{05005A0C-BE85-4CA2-8F6E-06AFD64F9316}"/>
    <dgm:cxn modelId="{30C62FD7-313A-45F1-AC88-5FA317F02341}" srcId="{DA877CBF-C4F2-4B20-8CDB-422EAF93A4DD}" destId="{1D97FAEF-B045-4D99-A8F4-1431CD0A3F6D}" srcOrd="0" destOrd="0" parTransId="{84B4369A-261B-4B34-8733-A10D7C9B2277}" sibTransId="{CFC3720E-C8BC-4357-BFC0-257E4D834047}"/>
    <dgm:cxn modelId="{6A6A6275-9E58-40C6-8845-4B3F5C1C6FD3}" type="presOf" srcId="{0E272BEA-D33F-4E9A-8446-4EAC9F7D27A9}" destId="{996962D8-23CD-4F96-B171-7F10AA6A7495}" srcOrd="0" destOrd="0" presId="urn:microsoft.com/office/officeart/2005/8/layout/vList5"/>
    <dgm:cxn modelId="{787119B8-B9FA-4269-9FAD-1422D21A742A}" type="presOf" srcId="{DA877CBF-C4F2-4B20-8CDB-422EAF93A4DD}" destId="{08172120-01AF-4A78-92C1-DF63C9B5D712}" srcOrd="0" destOrd="0" presId="urn:microsoft.com/office/officeart/2005/8/layout/vList5"/>
    <dgm:cxn modelId="{0C366DF6-420D-4DDF-954B-4A7C98A314DB}" srcId="{0E272BEA-D33F-4E9A-8446-4EAC9F7D27A9}" destId="{458BA0DC-570F-426C-ACCB-FE30EC94894D}" srcOrd="0" destOrd="0" parTransId="{13CF7A37-0466-495F-B5F8-3EA79DFF9134}" sibTransId="{17A68B10-181F-4F81-99CA-C9A3BA2FBE3E}"/>
    <dgm:cxn modelId="{52BAE127-AEEA-40F2-9D23-4861D7EF99E7}" srcId="{0E272BEA-D33F-4E9A-8446-4EAC9F7D27A9}" destId="{DA877CBF-C4F2-4B20-8CDB-422EAF93A4DD}" srcOrd="2" destOrd="0" parTransId="{E878BDA9-7333-4C28-A059-1D04C7A5F651}" sibTransId="{2BA0D354-C07B-4BFC-9674-284C9A62AF7A}"/>
    <dgm:cxn modelId="{00133F21-AB0C-4D76-92E6-AC9021667B27}" srcId="{458BA0DC-570F-426C-ACCB-FE30EC94894D}" destId="{380E9164-8280-41EA-AEE7-384683C2AE27}" srcOrd="0" destOrd="0" parTransId="{88D8CC73-B6EA-4AAD-828B-ED4B5FF2947F}" sibTransId="{A31CA999-8047-47E7-BC71-EC5E19C821A3}"/>
    <dgm:cxn modelId="{D7DB3422-0D0A-4B14-9B73-F598945535FE}" type="presOf" srcId="{458BA0DC-570F-426C-ACCB-FE30EC94894D}" destId="{2582DBA4-AD13-4F26-9852-69CB9EE46AC1}" srcOrd="0" destOrd="0" presId="urn:microsoft.com/office/officeart/2005/8/layout/vList5"/>
    <dgm:cxn modelId="{D3F92671-D12A-4A5C-9EA8-FCE936087492}" type="presOf" srcId="{1D97FAEF-B045-4D99-A8F4-1431CD0A3F6D}" destId="{15DAC761-FCCE-403E-BB7C-08378B93CA44}" srcOrd="0" destOrd="0" presId="urn:microsoft.com/office/officeart/2005/8/layout/vList5"/>
    <dgm:cxn modelId="{90BA7984-FB90-4A04-A482-708C9BF838CE}" type="presOf" srcId="{380E9164-8280-41EA-AEE7-384683C2AE27}" destId="{7DCA3534-71FB-4DEC-B731-C0D81653F92C}" srcOrd="0" destOrd="0" presId="urn:microsoft.com/office/officeart/2005/8/layout/vList5"/>
    <dgm:cxn modelId="{0152651F-68C9-422C-8603-A927FBE59850}" type="presParOf" srcId="{996962D8-23CD-4F96-B171-7F10AA6A7495}" destId="{258A6D4D-5C77-4307-A7D2-E9D7A329FCE8}" srcOrd="0" destOrd="0" presId="urn:microsoft.com/office/officeart/2005/8/layout/vList5"/>
    <dgm:cxn modelId="{5CF5142D-7089-4555-B380-8DA93F4A4F68}" type="presParOf" srcId="{258A6D4D-5C77-4307-A7D2-E9D7A329FCE8}" destId="{2582DBA4-AD13-4F26-9852-69CB9EE46AC1}" srcOrd="0" destOrd="0" presId="urn:microsoft.com/office/officeart/2005/8/layout/vList5"/>
    <dgm:cxn modelId="{FF0783ED-234A-4609-B4BA-74D11CE563A5}" type="presParOf" srcId="{258A6D4D-5C77-4307-A7D2-E9D7A329FCE8}" destId="{7DCA3534-71FB-4DEC-B731-C0D81653F92C}" srcOrd="1" destOrd="0" presId="urn:microsoft.com/office/officeart/2005/8/layout/vList5"/>
    <dgm:cxn modelId="{1E8F8281-FC23-482B-A020-825F551804C5}" type="presParOf" srcId="{996962D8-23CD-4F96-B171-7F10AA6A7495}" destId="{E9EF1523-87C4-45C1-8D0F-934870E60D89}" srcOrd="1" destOrd="0" presId="urn:microsoft.com/office/officeart/2005/8/layout/vList5"/>
    <dgm:cxn modelId="{9EC18FC1-2A22-4396-ADDF-EAC3B819E488}" type="presParOf" srcId="{996962D8-23CD-4F96-B171-7F10AA6A7495}" destId="{07DF18E8-D592-4BA7-BB17-05D88367BE4A}" srcOrd="2" destOrd="0" presId="urn:microsoft.com/office/officeart/2005/8/layout/vList5"/>
    <dgm:cxn modelId="{0DEAFD21-C620-49D1-84BD-32F8909C7E32}" type="presParOf" srcId="{07DF18E8-D592-4BA7-BB17-05D88367BE4A}" destId="{5F72BC3D-C6DD-4AD5-8987-C828AB1FF191}" srcOrd="0" destOrd="0" presId="urn:microsoft.com/office/officeart/2005/8/layout/vList5"/>
    <dgm:cxn modelId="{5A863076-6C89-479F-B0EA-215CB351AC0F}" type="presParOf" srcId="{07DF18E8-D592-4BA7-BB17-05D88367BE4A}" destId="{7A9F89D0-6062-4157-A9CD-8DB360E5F748}" srcOrd="1" destOrd="0" presId="urn:microsoft.com/office/officeart/2005/8/layout/vList5"/>
    <dgm:cxn modelId="{BC2C61F1-F032-474A-8A68-B60378B04B1E}" type="presParOf" srcId="{996962D8-23CD-4F96-B171-7F10AA6A7495}" destId="{5AF00904-B79C-4073-9AB9-B088FD0D2935}" srcOrd="3" destOrd="0" presId="urn:microsoft.com/office/officeart/2005/8/layout/vList5"/>
    <dgm:cxn modelId="{EC091050-7A81-49B0-8CBB-81205F8420B9}" type="presParOf" srcId="{996962D8-23CD-4F96-B171-7F10AA6A7495}" destId="{348C174D-178D-423D-A062-B2A4E44B0879}" srcOrd="4" destOrd="0" presId="urn:microsoft.com/office/officeart/2005/8/layout/vList5"/>
    <dgm:cxn modelId="{21103702-0693-4D11-9A99-29A41717C278}" type="presParOf" srcId="{348C174D-178D-423D-A062-B2A4E44B0879}" destId="{08172120-01AF-4A78-92C1-DF63C9B5D712}" srcOrd="0" destOrd="0" presId="urn:microsoft.com/office/officeart/2005/8/layout/vList5"/>
    <dgm:cxn modelId="{56326F6A-E7E9-48D2-B6ED-078BBF8F1641}" type="presParOf" srcId="{348C174D-178D-423D-A062-B2A4E44B0879}" destId="{15DAC761-FCCE-403E-BB7C-08378B93CA4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272BEA-D33F-4E9A-8446-4EAC9F7D27A9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13186FBB-E016-4CE3-A0E8-BC724B5A2C5E}">
      <dgm:prSet phldrT="[Texto]" custT="1"/>
      <dgm:spPr/>
      <dgm:t>
        <a:bodyPr/>
        <a:lstStyle/>
        <a:p>
          <a:r>
            <a:rPr lang="pt-BR" sz="1250" dirty="0" smtClean="0"/>
            <a:t>R$ 864.978,50</a:t>
          </a:r>
          <a:endParaRPr lang="pt-BR" sz="1250" dirty="0"/>
        </a:p>
      </dgm:t>
    </dgm:pt>
    <dgm:pt modelId="{05005A0C-BE85-4CA2-8F6E-06AFD64F9316}" type="sibTrans" cxnId="{71C48790-DE6D-426B-8FBA-F40F6D8791DF}">
      <dgm:prSet/>
      <dgm:spPr/>
      <dgm:t>
        <a:bodyPr/>
        <a:lstStyle/>
        <a:p>
          <a:endParaRPr lang="pt-BR" sz="1250"/>
        </a:p>
      </dgm:t>
    </dgm:pt>
    <dgm:pt modelId="{9844E3E2-87EB-4351-AE3B-8D667FF7ABE9}" type="parTrans" cxnId="{71C48790-DE6D-426B-8FBA-F40F6D8791DF}">
      <dgm:prSet/>
      <dgm:spPr/>
      <dgm:t>
        <a:bodyPr/>
        <a:lstStyle/>
        <a:p>
          <a:endParaRPr lang="pt-BR" sz="1250"/>
        </a:p>
      </dgm:t>
    </dgm:pt>
    <dgm:pt modelId="{9E485CBE-1748-4019-8745-2A39E2E4B69C}">
      <dgm:prSet phldrT="[Texto]" custT="1"/>
      <dgm:spPr/>
      <dgm:t>
        <a:bodyPr/>
        <a:lstStyle/>
        <a:p>
          <a:r>
            <a:rPr lang="pt-BR" sz="1250" dirty="0" smtClean="0"/>
            <a:t>BOLSA </a:t>
          </a:r>
          <a:endParaRPr lang="pt-BR" sz="1250" dirty="0"/>
        </a:p>
      </dgm:t>
    </dgm:pt>
    <dgm:pt modelId="{BFD17F9F-E065-4AD1-BB15-B8452E5578A3}" type="parTrans" cxnId="{FCFE62DB-0B7D-42E2-AD71-675B2A3AB771}">
      <dgm:prSet/>
      <dgm:spPr/>
      <dgm:t>
        <a:bodyPr/>
        <a:lstStyle/>
        <a:p>
          <a:endParaRPr lang="pt-BR"/>
        </a:p>
      </dgm:t>
    </dgm:pt>
    <dgm:pt modelId="{55EFAA7B-695A-4AF1-9C46-5E38E2249039}" type="sibTrans" cxnId="{FCFE62DB-0B7D-42E2-AD71-675B2A3AB771}">
      <dgm:prSet/>
      <dgm:spPr/>
      <dgm:t>
        <a:bodyPr/>
        <a:lstStyle/>
        <a:p>
          <a:endParaRPr lang="pt-BR"/>
        </a:p>
      </dgm:t>
    </dgm:pt>
    <dgm:pt modelId="{DA877CBF-C4F2-4B20-8CDB-422EAF93A4DD}">
      <dgm:prSet phldrT="[Texto]" custT="1"/>
      <dgm:spPr/>
      <dgm:t>
        <a:bodyPr/>
        <a:lstStyle/>
        <a:p>
          <a:r>
            <a:rPr lang="pt-BR" sz="1250" dirty="0" smtClean="0"/>
            <a:t>GESTÃO</a:t>
          </a:r>
          <a:endParaRPr lang="pt-BR" sz="1250" dirty="0"/>
        </a:p>
      </dgm:t>
    </dgm:pt>
    <dgm:pt modelId="{E878BDA9-7333-4C28-A059-1D04C7A5F651}" type="parTrans" cxnId="{52BAE127-AEEA-40F2-9D23-4861D7EF99E7}">
      <dgm:prSet/>
      <dgm:spPr/>
      <dgm:t>
        <a:bodyPr/>
        <a:lstStyle/>
        <a:p>
          <a:endParaRPr lang="pt-BR"/>
        </a:p>
      </dgm:t>
    </dgm:pt>
    <dgm:pt modelId="{2BA0D354-C07B-4BFC-9674-284C9A62AF7A}" type="sibTrans" cxnId="{52BAE127-AEEA-40F2-9D23-4861D7EF99E7}">
      <dgm:prSet/>
      <dgm:spPr/>
      <dgm:t>
        <a:bodyPr/>
        <a:lstStyle/>
        <a:p>
          <a:endParaRPr lang="pt-BR"/>
        </a:p>
      </dgm:t>
    </dgm:pt>
    <dgm:pt modelId="{1D97FAEF-B045-4D99-A8F4-1431CD0A3F6D}">
      <dgm:prSet phldrT="[Texto]" custT="1"/>
      <dgm:spPr/>
      <dgm:t>
        <a:bodyPr/>
        <a:lstStyle/>
        <a:p>
          <a:r>
            <a:rPr lang="pt-BR" sz="1250" dirty="0" smtClean="0"/>
            <a:t>R$ 58.814,56</a:t>
          </a:r>
          <a:endParaRPr lang="pt-BR" sz="1250" dirty="0"/>
        </a:p>
      </dgm:t>
    </dgm:pt>
    <dgm:pt modelId="{84B4369A-261B-4B34-8733-A10D7C9B2277}" type="parTrans" cxnId="{30C62FD7-313A-45F1-AC88-5FA317F02341}">
      <dgm:prSet/>
      <dgm:spPr/>
      <dgm:t>
        <a:bodyPr/>
        <a:lstStyle/>
        <a:p>
          <a:endParaRPr lang="pt-BR"/>
        </a:p>
      </dgm:t>
    </dgm:pt>
    <dgm:pt modelId="{CFC3720E-C8BC-4357-BFC0-257E4D834047}" type="sibTrans" cxnId="{30C62FD7-313A-45F1-AC88-5FA317F02341}">
      <dgm:prSet/>
      <dgm:spPr/>
      <dgm:t>
        <a:bodyPr/>
        <a:lstStyle/>
        <a:p>
          <a:endParaRPr lang="pt-BR"/>
        </a:p>
      </dgm:t>
    </dgm:pt>
    <dgm:pt modelId="{458BA0DC-570F-426C-ACCB-FE30EC94894D}">
      <dgm:prSet phldrT="[Texto]" custT="1"/>
      <dgm:spPr/>
      <dgm:t>
        <a:bodyPr/>
        <a:lstStyle/>
        <a:p>
          <a:pPr algn="ctr"/>
          <a:r>
            <a:rPr lang="pt-BR" sz="1300" dirty="0" smtClean="0"/>
            <a:t>TOTAL EXECUTADO</a:t>
          </a:r>
          <a:endParaRPr lang="pt-BR" sz="1300" dirty="0"/>
        </a:p>
      </dgm:t>
    </dgm:pt>
    <dgm:pt modelId="{17A68B10-181F-4F81-99CA-C9A3BA2FBE3E}" type="sibTrans" cxnId="{0C366DF6-420D-4DDF-954B-4A7C98A314DB}">
      <dgm:prSet/>
      <dgm:spPr/>
      <dgm:t>
        <a:bodyPr/>
        <a:lstStyle/>
        <a:p>
          <a:endParaRPr lang="pt-BR" sz="1250"/>
        </a:p>
      </dgm:t>
    </dgm:pt>
    <dgm:pt modelId="{13CF7A37-0466-495F-B5F8-3EA79DFF9134}" type="parTrans" cxnId="{0C366DF6-420D-4DDF-954B-4A7C98A314DB}">
      <dgm:prSet/>
      <dgm:spPr/>
      <dgm:t>
        <a:bodyPr/>
        <a:lstStyle/>
        <a:p>
          <a:endParaRPr lang="pt-BR" sz="1250"/>
        </a:p>
      </dgm:t>
    </dgm:pt>
    <dgm:pt modelId="{380E9164-8280-41EA-AEE7-384683C2AE27}">
      <dgm:prSet phldrT="[Texto]" custT="1"/>
      <dgm:spPr/>
      <dgm:t>
        <a:bodyPr/>
        <a:lstStyle/>
        <a:p>
          <a:r>
            <a:rPr lang="pt-BR" sz="1250" dirty="0" smtClean="0"/>
            <a:t>R$ 923.793,06</a:t>
          </a:r>
          <a:endParaRPr lang="pt-BR" sz="1250" dirty="0"/>
        </a:p>
      </dgm:t>
    </dgm:pt>
    <dgm:pt modelId="{A31CA999-8047-47E7-BC71-EC5E19C821A3}" type="sibTrans" cxnId="{00133F21-AB0C-4D76-92E6-AC9021667B27}">
      <dgm:prSet/>
      <dgm:spPr/>
      <dgm:t>
        <a:bodyPr/>
        <a:lstStyle/>
        <a:p>
          <a:endParaRPr lang="pt-BR" sz="1250"/>
        </a:p>
      </dgm:t>
    </dgm:pt>
    <dgm:pt modelId="{88D8CC73-B6EA-4AAD-828B-ED4B5FF2947F}" type="parTrans" cxnId="{00133F21-AB0C-4D76-92E6-AC9021667B27}">
      <dgm:prSet/>
      <dgm:spPr/>
      <dgm:t>
        <a:bodyPr/>
        <a:lstStyle/>
        <a:p>
          <a:endParaRPr lang="pt-BR" sz="1250"/>
        </a:p>
      </dgm:t>
    </dgm:pt>
    <dgm:pt modelId="{996962D8-23CD-4F96-B171-7F10AA6A7495}" type="pres">
      <dgm:prSet presAssocID="{0E272BEA-D33F-4E9A-8446-4EAC9F7D27A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58A6D4D-5C77-4307-A7D2-E9D7A329FCE8}" type="pres">
      <dgm:prSet presAssocID="{458BA0DC-570F-426C-ACCB-FE30EC94894D}" presName="linNode" presStyleCnt="0"/>
      <dgm:spPr/>
    </dgm:pt>
    <dgm:pt modelId="{2582DBA4-AD13-4F26-9852-69CB9EE46AC1}" type="pres">
      <dgm:prSet presAssocID="{458BA0DC-570F-426C-ACCB-FE30EC94894D}" presName="parentText" presStyleLbl="node1" presStyleIdx="0" presStyleCnt="3" custScaleY="146375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DCA3534-71FB-4DEC-B731-C0D81653F92C}" type="pres">
      <dgm:prSet presAssocID="{458BA0DC-570F-426C-ACCB-FE30EC94894D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9EF1523-87C4-45C1-8D0F-934870E60D89}" type="pres">
      <dgm:prSet presAssocID="{17A68B10-181F-4F81-99CA-C9A3BA2FBE3E}" presName="sp" presStyleCnt="0"/>
      <dgm:spPr/>
    </dgm:pt>
    <dgm:pt modelId="{07DF18E8-D592-4BA7-BB17-05D88367BE4A}" type="pres">
      <dgm:prSet presAssocID="{9E485CBE-1748-4019-8745-2A39E2E4B69C}" presName="linNode" presStyleCnt="0"/>
      <dgm:spPr/>
    </dgm:pt>
    <dgm:pt modelId="{5F72BC3D-C6DD-4AD5-8987-C828AB1FF191}" type="pres">
      <dgm:prSet presAssocID="{9E485CBE-1748-4019-8745-2A39E2E4B69C}" presName="parentText" presStyleLbl="node1" presStyleIdx="1" presStyleCnt="3" custLinFactNeighborX="39766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A9F89D0-6062-4157-A9CD-8DB360E5F748}" type="pres">
      <dgm:prSet presAssocID="{9E485CBE-1748-4019-8745-2A39E2E4B69C}" presName="descendantText" presStyleLbl="alignAccFollowNode1" presStyleIdx="1" presStyleCnt="3" custScaleX="65431" custLinFactNeighborX="6178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AF00904-B79C-4073-9AB9-B088FD0D2935}" type="pres">
      <dgm:prSet presAssocID="{55EFAA7B-695A-4AF1-9C46-5E38E2249039}" presName="sp" presStyleCnt="0"/>
      <dgm:spPr/>
    </dgm:pt>
    <dgm:pt modelId="{348C174D-178D-423D-A062-B2A4E44B0879}" type="pres">
      <dgm:prSet presAssocID="{DA877CBF-C4F2-4B20-8CDB-422EAF93A4DD}" presName="linNode" presStyleCnt="0"/>
      <dgm:spPr/>
    </dgm:pt>
    <dgm:pt modelId="{08172120-01AF-4A78-92C1-DF63C9B5D712}" type="pres">
      <dgm:prSet presAssocID="{DA877CBF-C4F2-4B20-8CDB-422EAF93A4DD}" presName="parentText" presStyleLbl="node1" presStyleIdx="2" presStyleCnt="3" custLinFactNeighborX="4019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5DAC761-FCCE-403E-BB7C-08378B93CA44}" type="pres">
      <dgm:prSet presAssocID="{DA877CBF-C4F2-4B20-8CDB-422EAF93A4DD}" presName="descendantText" presStyleLbl="alignAccFollowNode1" presStyleIdx="2" presStyleCnt="3" custScaleX="65431" custLinFactNeighborX="6178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9AB54661-3DCA-4956-AD41-2BF6D3C22DFD}" type="presOf" srcId="{13186FBB-E016-4CE3-A0E8-BC724B5A2C5E}" destId="{7A9F89D0-6062-4157-A9CD-8DB360E5F748}" srcOrd="0" destOrd="0" presId="urn:microsoft.com/office/officeart/2005/8/layout/vList5"/>
    <dgm:cxn modelId="{50D7C894-1E6C-45FD-B742-AF07E3F2F1DF}" type="presOf" srcId="{9E485CBE-1748-4019-8745-2A39E2E4B69C}" destId="{5F72BC3D-C6DD-4AD5-8987-C828AB1FF191}" srcOrd="0" destOrd="0" presId="urn:microsoft.com/office/officeart/2005/8/layout/vList5"/>
    <dgm:cxn modelId="{FCFE62DB-0B7D-42E2-AD71-675B2A3AB771}" srcId="{0E272BEA-D33F-4E9A-8446-4EAC9F7D27A9}" destId="{9E485CBE-1748-4019-8745-2A39E2E4B69C}" srcOrd="1" destOrd="0" parTransId="{BFD17F9F-E065-4AD1-BB15-B8452E5578A3}" sibTransId="{55EFAA7B-695A-4AF1-9C46-5E38E2249039}"/>
    <dgm:cxn modelId="{71C48790-DE6D-426B-8FBA-F40F6D8791DF}" srcId="{9E485CBE-1748-4019-8745-2A39E2E4B69C}" destId="{13186FBB-E016-4CE3-A0E8-BC724B5A2C5E}" srcOrd="0" destOrd="0" parTransId="{9844E3E2-87EB-4351-AE3B-8D667FF7ABE9}" sibTransId="{05005A0C-BE85-4CA2-8F6E-06AFD64F9316}"/>
    <dgm:cxn modelId="{30C62FD7-313A-45F1-AC88-5FA317F02341}" srcId="{DA877CBF-C4F2-4B20-8CDB-422EAF93A4DD}" destId="{1D97FAEF-B045-4D99-A8F4-1431CD0A3F6D}" srcOrd="0" destOrd="0" parTransId="{84B4369A-261B-4B34-8733-A10D7C9B2277}" sibTransId="{CFC3720E-C8BC-4357-BFC0-257E4D834047}"/>
    <dgm:cxn modelId="{6A6A6275-9E58-40C6-8845-4B3F5C1C6FD3}" type="presOf" srcId="{0E272BEA-D33F-4E9A-8446-4EAC9F7D27A9}" destId="{996962D8-23CD-4F96-B171-7F10AA6A7495}" srcOrd="0" destOrd="0" presId="urn:microsoft.com/office/officeart/2005/8/layout/vList5"/>
    <dgm:cxn modelId="{787119B8-B9FA-4269-9FAD-1422D21A742A}" type="presOf" srcId="{DA877CBF-C4F2-4B20-8CDB-422EAF93A4DD}" destId="{08172120-01AF-4A78-92C1-DF63C9B5D712}" srcOrd="0" destOrd="0" presId="urn:microsoft.com/office/officeart/2005/8/layout/vList5"/>
    <dgm:cxn modelId="{0C366DF6-420D-4DDF-954B-4A7C98A314DB}" srcId="{0E272BEA-D33F-4E9A-8446-4EAC9F7D27A9}" destId="{458BA0DC-570F-426C-ACCB-FE30EC94894D}" srcOrd="0" destOrd="0" parTransId="{13CF7A37-0466-495F-B5F8-3EA79DFF9134}" sibTransId="{17A68B10-181F-4F81-99CA-C9A3BA2FBE3E}"/>
    <dgm:cxn modelId="{52BAE127-AEEA-40F2-9D23-4861D7EF99E7}" srcId="{0E272BEA-D33F-4E9A-8446-4EAC9F7D27A9}" destId="{DA877CBF-C4F2-4B20-8CDB-422EAF93A4DD}" srcOrd="2" destOrd="0" parTransId="{E878BDA9-7333-4C28-A059-1D04C7A5F651}" sibTransId="{2BA0D354-C07B-4BFC-9674-284C9A62AF7A}"/>
    <dgm:cxn modelId="{00133F21-AB0C-4D76-92E6-AC9021667B27}" srcId="{458BA0DC-570F-426C-ACCB-FE30EC94894D}" destId="{380E9164-8280-41EA-AEE7-384683C2AE27}" srcOrd="0" destOrd="0" parTransId="{88D8CC73-B6EA-4AAD-828B-ED4B5FF2947F}" sibTransId="{A31CA999-8047-47E7-BC71-EC5E19C821A3}"/>
    <dgm:cxn modelId="{D7DB3422-0D0A-4B14-9B73-F598945535FE}" type="presOf" srcId="{458BA0DC-570F-426C-ACCB-FE30EC94894D}" destId="{2582DBA4-AD13-4F26-9852-69CB9EE46AC1}" srcOrd="0" destOrd="0" presId="urn:microsoft.com/office/officeart/2005/8/layout/vList5"/>
    <dgm:cxn modelId="{D3F92671-D12A-4A5C-9EA8-FCE936087492}" type="presOf" srcId="{1D97FAEF-B045-4D99-A8F4-1431CD0A3F6D}" destId="{15DAC761-FCCE-403E-BB7C-08378B93CA44}" srcOrd="0" destOrd="0" presId="urn:microsoft.com/office/officeart/2005/8/layout/vList5"/>
    <dgm:cxn modelId="{90BA7984-FB90-4A04-A482-708C9BF838CE}" type="presOf" srcId="{380E9164-8280-41EA-AEE7-384683C2AE27}" destId="{7DCA3534-71FB-4DEC-B731-C0D81653F92C}" srcOrd="0" destOrd="0" presId="urn:microsoft.com/office/officeart/2005/8/layout/vList5"/>
    <dgm:cxn modelId="{0152651F-68C9-422C-8603-A927FBE59850}" type="presParOf" srcId="{996962D8-23CD-4F96-B171-7F10AA6A7495}" destId="{258A6D4D-5C77-4307-A7D2-E9D7A329FCE8}" srcOrd="0" destOrd="0" presId="urn:microsoft.com/office/officeart/2005/8/layout/vList5"/>
    <dgm:cxn modelId="{5CF5142D-7089-4555-B380-8DA93F4A4F68}" type="presParOf" srcId="{258A6D4D-5C77-4307-A7D2-E9D7A329FCE8}" destId="{2582DBA4-AD13-4F26-9852-69CB9EE46AC1}" srcOrd="0" destOrd="0" presId="urn:microsoft.com/office/officeart/2005/8/layout/vList5"/>
    <dgm:cxn modelId="{FF0783ED-234A-4609-B4BA-74D11CE563A5}" type="presParOf" srcId="{258A6D4D-5C77-4307-A7D2-E9D7A329FCE8}" destId="{7DCA3534-71FB-4DEC-B731-C0D81653F92C}" srcOrd="1" destOrd="0" presId="urn:microsoft.com/office/officeart/2005/8/layout/vList5"/>
    <dgm:cxn modelId="{1E8F8281-FC23-482B-A020-825F551804C5}" type="presParOf" srcId="{996962D8-23CD-4F96-B171-7F10AA6A7495}" destId="{E9EF1523-87C4-45C1-8D0F-934870E60D89}" srcOrd="1" destOrd="0" presId="urn:microsoft.com/office/officeart/2005/8/layout/vList5"/>
    <dgm:cxn modelId="{9EC18FC1-2A22-4396-ADDF-EAC3B819E488}" type="presParOf" srcId="{996962D8-23CD-4F96-B171-7F10AA6A7495}" destId="{07DF18E8-D592-4BA7-BB17-05D88367BE4A}" srcOrd="2" destOrd="0" presId="urn:microsoft.com/office/officeart/2005/8/layout/vList5"/>
    <dgm:cxn modelId="{0DEAFD21-C620-49D1-84BD-32F8909C7E32}" type="presParOf" srcId="{07DF18E8-D592-4BA7-BB17-05D88367BE4A}" destId="{5F72BC3D-C6DD-4AD5-8987-C828AB1FF191}" srcOrd="0" destOrd="0" presId="urn:microsoft.com/office/officeart/2005/8/layout/vList5"/>
    <dgm:cxn modelId="{5A863076-6C89-479F-B0EA-215CB351AC0F}" type="presParOf" srcId="{07DF18E8-D592-4BA7-BB17-05D88367BE4A}" destId="{7A9F89D0-6062-4157-A9CD-8DB360E5F748}" srcOrd="1" destOrd="0" presId="urn:microsoft.com/office/officeart/2005/8/layout/vList5"/>
    <dgm:cxn modelId="{BC2C61F1-F032-474A-8A68-B60378B04B1E}" type="presParOf" srcId="{996962D8-23CD-4F96-B171-7F10AA6A7495}" destId="{5AF00904-B79C-4073-9AB9-B088FD0D2935}" srcOrd="3" destOrd="0" presId="urn:microsoft.com/office/officeart/2005/8/layout/vList5"/>
    <dgm:cxn modelId="{EC091050-7A81-49B0-8CBB-81205F8420B9}" type="presParOf" srcId="{996962D8-23CD-4F96-B171-7F10AA6A7495}" destId="{348C174D-178D-423D-A062-B2A4E44B0879}" srcOrd="4" destOrd="0" presId="urn:microsoft.com/office/officeart/2005/8/layout/vList5"/>
    <dgm:cxn modelId="{21103702-0693-4D11-9A99-29A41717C278}" type="presParOf" srcId="{348C174D-178D-423D-A062-B2A4E44B0879}" destId="{08172120-01AF-4A78-92C1-DF63C9B5D712}" srcOrd="0" destOrd="0" presId="urn:microsoft.com/office/officeart/2005/8/layout/vList5"/>
    <dgm:cxn modelId="{56326F6A-E7E9-48D2-B6ED-078BBF8F1641}" type="presParOf" srcId="{348C174D-178D-423D-A062-B2A4E44B0879}" destId="{15DAC761-FCCE-403E-BB7C-08378B93CA4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21E9F0-7E87-4074-9155-018841B74BA7}">
      <dsp:nvSpPr>
        <dsp:cNvPr id="0" name=""/>
        <dsp:cNvSpPr/>
      </dsp:nvSpPr>
      <dsp:spPr>
        <a:xfrm>
          <a:off x="0" y="26"/>
          <a:ext cx="3433601" cy="3314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01/07/18             DATA DE ASSINATURA</a:t>
          </a:r>
          <a:endParaRPr lang="pt-BR" sz="1200" kern="1200" dirty="0"/>
        </a:p>
      </dsp:txBody>
      <dsp:txXfrm>
        <a:off x="9707" y="9733"/>
        <a:ext cx="3091037" cy="312021"/>
      </dsp:txXfrm>
    </dsp:sp>
    <dsp:sp modelId="{4D2E9F2C-B933-4B4C-9B80-B9924ABE566A}">
      <dsp:nvSpPr>
        <dsp:cNvPr id="0" name=""/>
        <dsp:cNvSpPr/>
      </dsp:nvSpPr>
      <dsp:spPr>
        <a:xfrm>
          <a:off x="605929" y="405087"/>
          <a:ext cx="3433601" cy="3314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30/06/19       </a:t>
          </a:r>
          <a:r>
            <a:rPr lang="pt-BR" sz="600" kern="1200" dirty="0" smtClean="0"/>
            <a:t>   </a:t>
          </a:r>
          <a:r>
            <a:rPr lang="pt-BR" sz="1200" kern="1200" dirty="0" smtClean="0"/>
            <a:t>DATA DE ENCERRAMENTO</a:t>
          </a:r>
          <a:endParaRPr lang="pt-BR" sz="1200" kern="1200" dirty="0"/>
        </a:p>
      </dsp:txBody>
      <dsp:txXfrm>
        <a:off x="615636" y="414794"/>
        <a:ext cx="2592824" cy="312021"/>
      </dsp:txXfrm>
    </dsp:sp>
    <dsp:sp modelId="{C6EAF544-1628-4BE8-AE34-19AD50618549}">
      <dsp:nvSpPr>
        <dsp:cNvPr id="0" name=""/>
        <dsp:cNvSpPr/>
      </dsp:nvSpPr>
      <dsp:spPr>
        <a:xfrm>
          <a:off x="3218168" y="260545"/>
          <a:ext cx="215432" cy="21543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900" kern="1200"/>
        </a:p>
      </dsp:txBody>
      <dsp:txXfrm>
        <a:off x="3266640" y="260545"/>
        <a:ext cx="118488" cy="1621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CA3534-71FB-4DEC-B731-C0D81653F92C}">
      <dsp:nvSpPr>
        <dsp:cNvPr id="0" name=""/>
        <dsp:cNvSpPr/>
      </dsp:nvSpPr>
      <dsp:spPr>
        <a:xfrm rot="5400000">
          <a:off x="2347446" y="-848370"/>
          <a:ext cx="374471" cy="238387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556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50" kern="1200" dirty="0" smtClean="0"/>
            <a:t>R$ 1.000.000,00</a:t>
          </a:r>
          <a:endParaRPr lang="pt-BR" sz="1250" kern="1200" dirty="0"/>
        </a:p>
      </dsp:txBody>
      <dsp:txXfrm rot="-5400000">
        <a:off x="1342747" y="174609"/>
        <a:ext cx="2365590" cy="337911"/>
      </dsp:txXfrm>
    </dsp:sp>
    <dsp:sp modelId="{2582DBA4-AD13-4F26-9852-69CB9EE46AC1}">
      <dsp:nvSpPr>
        <dsp:cNvPr id="0" name=""/>
        <dsp:cNvSpPr/>
      </dsp:nvSpPr>
      <dsp:spPr>
        <a:xfrm>
          <a:off x="1820" y="981"/>
          <a:ext cx="1340926" cy="68516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PREVISTO EM CONTRATO</a:t>
          </a:r>
          <a:endParaRPr lang="pt-BR" sz="1300" kern="1200" dirty="0"/>
        </a:p>
      </dsp:txBody>
      <dsp:txXfrm>
        <a:off x="35267" y="34428"/>
        <a:ext cx="1274032" cy="618271"/>
      </dsp:txXfrm>
    </dsp:sp>
    <dsp:sp modelId="{7A9F89D0-6062-4157-A9CD-8DB360E5F748}">
      <dsp:nvSpPr>
        <dsp:cNvPr id="0" name=""/>
        <dsp:cNvSpPr/>
      </dsp:nvSpPr>
      <dsp:spPr>
        <a:xfrm rot="5400000">
          <a:off x="2760545" y="162938"/>
          <a:ext cx="374471" cy="1561314"/>
        </a:xfrm>
        <a:prstGeom prst="round2Same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556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50" kern="1200" dirty="0" smtClean="0"/>
            <a:t>R$ 500.000,00</a:t>
          </a:r>
          <a:endParaRPr lang="pt-BR" sz="1250" kern="1200" dirty="0"/>
        </a:p>
      </dsp:txBody>
      <dsp:txXfrm rot="-5400000">
        <a:off x="2167124" y="774639"/>
        <a:ext cx="1543034" cy="337911"/>
      </dsp:txXfrm>
    </dsp:sp>
    <dsp:sp modelId="{5F72BC3D-C6DD-4AD5-8987-C828AB1FF191}">
      <dsp:nvSpPr>
        <dsp:cNvPr id="0" name=""/>
        <dsp:cNvSpPr/>
      </dsp:nvSpPr>
      <dsp:spPr>
        <a:xfrm>
          <a:off x="950716" y="709551"/>
          <a:ext cx="1342237" cy="468088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556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50" kern="1200" dirty="0" smtClean="0"/>
            <a:t>HUMANIZE </a:t>
          </a:r>
          <a:endParaRPr lang="pt-BR" sz="1250" kern="1200" dirty="0"/>
        </a:p>
      </dsp:txBody>
      <dsp:txXfrm>
        <a:off x="973566" y="732401"/>
        <a:ext cx="1296537" cy="422388"/>
      </dsp:txXfrm>
    </dsp:sp>
    <dsp:sp modelId="{15DAC761-FCCE-403E-BB7C-08378B93CA44}">
      <dsp:nvSpPr>
        <dsp:cNvPr id="0" name=""/>
        <dsp:cNvSpPr/>
      </dsp:nvSpPr>
      <dsp:spPr>
        <a:xfrm rot="5400000">
          <a:off x="2760545" y="654431"/>
          <a:ext cx="374471" cy="1561314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556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50" kern="1200" dirty="0" smtClean="0"/>
            <a:t>R$ 500.000,00</a:t>
          </a:r>
          <a:endParaRPr lang="pt-BR" sz="1250" kern="1200" dirty="0"/>
        </a:p>
      </dsp:txBody>
      <dsp:txXfrm rot="-5400000">
        <a:off x="2167124" y="1266132"/>
        <a:ext cx="1543034" cy="337911"/>
      </dsp:txXfrm>
    </dsp:sp>
    <dsp:sp modelId="{08172120-01AF-4A78-92C1-DF63C9B5D712}">
      <dsp:nvSpPr>
        <dsp:cNvPr id="0" name=""/>
        <dsp:cNvSpPr/>
      </dsp:nvSpPr>
      <dsp:spPr>
        <a:xfrm>
          <a:off x="961025" y="1201044"/>
          <a:ext cx="1342237" cy="468088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556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50" kern="1200" dirty="0" smtClean="0"/>
            <a:t>FUNBIO</a:t>
          </a:r>
          <a:endParaRPr lang="pt-BR" sz="1250" kern="1200" dirty="0"/>
        </a:p>
      </dsp:txBody>
      <dsp:txXfrm>
        <a:off x="983875" y="1223894"/>
        <a:ext cx="1296537" cy="4223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CA3534-71FB-4DEC-B731-C0D81653F92C}">
      <dsp:nvSpPr>
        <dsp:cNvPr id="0" name=""/>
        <dsp:cNvSpPr/>
      </dsp:nvSpPr>
      <dsp:spPr>
        <a:xfrm rot="5400000">
          <a:off x="2347446" y="-848370"/>
          <a:ext cx="374471" cy="238387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556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50" kern="1200" dirty="0" smtClean="0"/>
            <a:t>R$ 923.793,06</a:t>
          </a:r>
          <a:endParaRPr lang="pt-BR" sz="1250" kern="1200" dirty="0"/>
        </a:p>
      </dsp:txBody>
      <dsp:txXfrm rot="-5400000">
        <a:off x="1342747" y="174609"/>
        <a:ext cx="2365590" cy="337911"/>
      </dsp:txXfrm>
    </dsp:sp>
    <dsp:sp modelId="{2582DBA4-AD13-4F26-9852-69CB9EE46AC1}">
      <dsp:nvSpPr>
        <dsp:cNvPr id="0" name=""/>
        <dsp:cNvSpPr/>
      </dsp:nvSpPr>
      <dsp:spPr>
        <a:xfrm>
          <a:off x="1820" y="981"/>
          <a:ext cx="1340926" cy="68516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kern="1200" dirty="0" smtClean="0"/>
            <a:t>TOTAL EXECUTADO</a:t>
          </a:r>
          <a:endParaRPr lang="pt-BR" sz="1300" kern="1200" dirty="0"/>
        </a:p>
      </dsp:txBody>
      <dsp:txXfrm>
        <a:off x="35267" y="34428"/>
        <a:ext cx="1274032" cy="618271"/>
      </dsp:txXfrm>
    </dsp:sp>
    <dsp:sp modelId="{7A9F89D0-6062-4157-A9CD-8DB360E5F748}">
      <dsp:nvSpPr>
        <dsp:cNvPr id="0" name=""/>
        <dsp:cNvSpPr/>
      </dsp:nvSpPr>
      <dsp:spPr>
        <a:xfrm rot="5400000">
          <a:off x="2760545" y="162938"/>
          <a:ext cx="374471" cy="1561314"/>
        </a:xfrm>
        <a:prstGeom prst="round2Same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556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50" kern="1200" dirty="0" smtClean="0"/>
            <a:t>R$ 864.978,50</a:t>
          </a:r>
          <a:endParaRPr lang="pt-BR" sz="1250" kern="1200" dirty="0"/>
        </a:p>
      </dsp:txBody>
      <dsp:txXfrm rot="-5400000">
        <a:off x="2167124" y="774639"/>
        <a:ext cx="1543034" cy="337911"/>
      </dsp:txXfrm>
    </dsp:sp>
    <dsp:sp modelId="{5F72BC3D-C6DD-4AD5-8987-C828AB1FF191}">
      <dsp:nvSpPr>
        <dsp:cNvPr id="0" name=""/>
        <dsp:cNvSpPr/>
      </dsp:nvSpPr>
      <dsp:spPr>
        <a:xfrm>
          <a:off x="950716" y="709551"/>
          <a:ext cx="1342237" cy="468088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556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50" kern="1200" dirty="0" smtClean="0"/>
            <a:t>BOLSA </a:t>
          </a:r>
          <a:endParaRPr lang="pt-BR" sz="1250" kern="1200" dirty="0"/>
        </a:p>
      </dsp:txBody>
      <dsp:txXfrm>
        <a:off x="973566" y="732401"/>
        <a:ext cx="1296537" cy="422388"/>
      </dsp:txXfrm>
    </dsp:sp>
    <dsp:sp modelId="{15DAC761-FCCE-403E-BB7C-08378B93CA44}">
      <dsp:nvSpPr>
        <dsp:cNvPr id="0" name=""/>
        <dsp:cNvSpPr/>
      </dsp:nvSpPr>
      <dsp:spPr>
        <a:xfrm rot="5400000">
          <a:off x="2760545" y="654431"/>
          <a:ext cx="374471" cy="1561314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556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250" kern="1200" dirty="0" smtClean="0"/>
            <a:t>R$ 58.814,56</a:t>
          </a:r>
          <a:endParaRPr lang="pt-BR" sz="1250" kern="1200" dirty="0"/>
        </a:p>
      </dsp:txBody>
      <dsp:txXfrm rot="-5400000">
        <a:off x="2167124" y="1266132"/>
        <a:ext cx="1543034" cy="337911"/>
      </dsp:txXfrm>
    </dsp:sp>
    <dsp:sp modelId="{08172120-01AF-4A78-92C1-DF63C9B5D712}">
      <dsp:nvSpPr>
        <dsp:cNvPr id="0" name=""/>
        <dsp:cNvSpPr/>
      </dsp:nvSpPr>
      <dsp:spPr>
        <a:xfrm>
          <a:off x="961025" y="1201044"/>
          <a:ext cx="1342237" cy="468088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556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50" kern="1200" dirty="0" smtClean="0"/>
            <a:t>GESTÃO</a:t>
          </a:r>
          <a:endParaRPr lang="pt-BR" sz="1250" kern="1200" dirty="0"/>
        </a:p>
      </dsp:txBody>
      <dsp:txXfrm>
        <a:off x="983875" y="1223894"/>
        <a:ext cx="1296537" cy="4223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3CE87-0CBE-4E40-BA23-BDE2F9773AAA}" type="datetimeFigureOut">
              <a:rPr lang="pt-BR" smtClean="0"/>
              <a:t>24/07/2019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D3AFF-D512-4BD1-86D1-37BF2D00CF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5770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9D3AFF-D512-4BD1-86D1-37BF2D00CFC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097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41B6-CC74-46B5-AEE5-650537305241}" type="datetimeFigureOut">
              <a:rPr lang="pt-BR" smtClean="0"/>
              <a:t>24/07/2019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8A9F-1D39-41A2-8986-6221E6E52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2377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41B6-CC74-46B5-AEE5-650537305241}" type="datetimeFigureOut">
              <a:rPr lang="pt-BR" smtClean="0"/>
              <a:t>24/07/2019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8A9F-1D39-41A2-8986-6221E6E52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009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41B6-CC74-46B5-AEE5-650537305241}" type="datetimeFigureOut">
              <a:rPr lang="pt-BR" smtClean="0"/>
              <a:t>24/07/2019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8A9F-1D39-41A2-8986-6221E6E52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609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41B6-CC74-46B5-AEE5-650537305241}" type="datetimeFigureOut">
              <a:rPr lang="pt-BR" smtClean="0"/>
              <a:t>24/07/2019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8A9F-1D39-41A2-8986-6221E6E52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49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41B6-CC74-46B5-AEE5-650537305241}" type="datetimeFigureOut">
              <a:rPr lang="pt-BR" smtClean="0"/>
              <a:t>24/07/2019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8A9F-1D39-41A2-8986-6221E6E52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3454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41B6-CC74-46B5-AEE5-650537305241}" type="datetimeFigureOut">
              <a:rPr lang="pt-BR" smtClean="0"/>
              <a:t>24/07/2019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8A9F-1D39-41A2-8986-6221E6E52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41B6-CC74-46B5-AEE5-650537305241}" type="datetimeFigureOut">
              <a:rPr lang="pt-BR" smtClean="0"/>
              <a:t>24/07/2019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8A9F-1D39-41A2-8986-6221E6E52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8957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41B6-CC74-46B5-AEE5-650537305241}" type="datetimeFigureOut">
              <a:rPr lang="pt-BR" smtClean="0"/>
              <a:t>24/07/2019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8A9F-1D39-41A2-8986-6221E6E52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873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41B6-CC74-46B5-AEE5-650537305241}" type="datetimeFigureOut">
              <a:rPr lang="pt-BR" smtClean="0"/>
              <a:t>24/07/2019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8A9F-1D39-41A2-8986-6221E6E52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6521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41B6-CC74-46B5-AEE5-650537305241}" type="datetimeFigureOut">
              <a:rPr lang="pt-BR" smtClean="0"/>
              <a:t>24/07/2019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8A9F-1D39-41A2-8986-6221E6E52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1024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41B6-CC74-46B5-AEE5-650537305241}" type="datetimeFigureOut">
              <a:rPr lang="pt-BR" smtClean="0"/>
              <a:t>24/07/2019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78A9F-1D39-41A2-8986-6221E6E52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3717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B41B6-CC74-46B5-AEE5-650537305241}" type="datetimeFigureOut">
              <a:rPr lang="pt-BR" smtClean="0"/>
              <a:t>24/07/2019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78A9F-1D39-41A2-8986-6221E6E523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750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chart" Target="../charts/chart1.xml"/><Relationship Id="rId18" Type="http://schemas.openxmlformats.org/officeDocument/2006/relationships/diagramColors" Target="../diagrams/colors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openxmlformats.org/officeDocument/2006/relationships/diagramQuickStyle" Target="../diagrams/quickStyle3.xml"/><Relationship Id="rId2" Type="http://schemas.openxmlformats.org/officeDocument/2006/relationships/notesSlide" Target="../notesSlides/notesSlide1.xml"/><Relationship Id="rId16" Type="http://schemas.openxmlformats.org/officeDocument/2006/relationships/diagramLayout" Target="../diagrams/layout3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Data" Target="../diagrams/data3.xml"/><Relationship Id="rId10" Type="http://schemas.openxmlformats.org/officeDocument/2006/relationships/diagramQuickStyle" Target="../diagrams/quickStyle2.xml"/><Relationship Id="rId19" Type="http://schemas.microsoft.com/office/2007/relationships/diagramDrawing" Target="../diagrams/drawing3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54427746"/>
              </p:ext>
            </p:extLst>
          </p:nvPr>
        </p:nvGraphicFramePr>
        <p:xfrm>
          <a:off x="1390040" y="1104716"/>
          <a:ext cx="4039531" cy="736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995201317"/>
              </p:ext>
            </p:extLst>
          </p:nvPr>
        </p:nvGraphicFramePr>
        <p:xfrm>
          <a:off x="0" y="1850354"/>
          <a:ext cx="3728438" cy="1670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-94427" y="694930"/>
            <a:ext cx="333862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b="1" dirty="0" smtClean="0"/>
              <a:t>  PERÍODO DE EXECUÇÃO – 1 ANO</a:t>
            </a:r>
            <a:endParaRPr lang="pt-BR" sz="1500" b="1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3925947" y="9272"/>
            <a:ext cx="2932053" cy="707886"/>
          </a:xfrm>
          <a:prstGeom prst="rect">
            <a:avLst/>
          </a:prstGeom>
          <a:solidFill>
            <a:srgbClr val="C4817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pt-BR" sz="2000" b="1" dirty="0"/>
              <a:t>PROJETO </a:t>
            </a:r>
            <a:r>
              <a:rPr lang="pt-BR" sz="2000" b="1" dirty="0" smtClean="0"/>
              <a:t>BOLSAS FUNBIO</a:t>
            </a:r>
            <a:endParaRPr lang="pt-BR" sz="2000" b="1" dirty="0"/>
          </a:p>
          <a:p>
            <a:pPr algn="r"/>
            <a:r>
              <a:rPr lang="pt-BR" sz="2000" b="1" dirty="0" smtClean="0"/>
              <a:t> </a:t>
            </a:r>
            <a:r>
              <a:rPr lang="pt-BR" sz="2000" b="1" dirty="0" err="1" smtClean="0"/>
              <a:t>Closing</a:t>
            </a:r>
            <a:r>
              <a:rPr lang="pt-BR" sz="2000" b="1" dirty="0" smtClean="0"/>
              <a:t> 1ª edital</a:t>
            </a:r>
            <a:endParaRPr lang="pt-BR" sz="2000" b="1" dirty="0"/>
          </a:p>
        </p:txBody>
      </p:sp>
      <p:graphicFrame>
        <p:nvGraphicFramePr>
          <p:cNvPr id="29" name="Gráfico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8377444"/>
              </p:ext>
            </p:extLst>
          </p:nvPr>
        </p:nvGraphicFramePr>
        <p:xfrm>
          <a:off x="3887222" y="5056694"/>
          <a:ext cx="2970778" cy="2091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aphicFrame>
        <p:nvGraphicFramePr>
          <p:cNvPr id="30" name="Gráfico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9259004"/>
              </p:ext>
            </p:extLst>
          </p:nvPr>
        </p:nvGraphicFramePr>
        <p:xfrm>
          <a:off x="3728438" y="3511354"/>
          <a:ext cx="2928394" cy="1994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graphicFrame>
        <p:nvGraphicFramePr>
          <p:cNvPr id="12" name="Diagrama 11"/>
          <p:cNvGraphicFramePr/>
          <p:nvPr>
            <p:extLst>
              <p:ext uri="{D42A27DB-BD31-4B8C-83A1-F6EECF244321}">
                <p14:modId xmlns:p14="http://schemas.microsoft.com/office/powerpoint/2010/main" val="3718504963"/>
              </p:ext>
            </p:extLst>
          </p:nvPr>
        </p:nvGraphicFramePr>
        <p:xfrm>
          <a:off x="0" y="3682713"/>
          <a:ext cx="3728438" cy="1670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  <p:pic>
        <p:nvPicPr>
          <p:cNvPr id="3" name="Imagem 2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13612" y="5515072"/>
            <a:ext cx="5340300" cy="418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73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2143</TotalTime>
  <Words>52</Words>
  <Application>Microsoft Office PowerPoint</Application>
  <PresentationFormat>Papel A4 (210 x 297 mm)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Mayara do Valle Bernardes de Lima</dc:creator>
  <cp:lastModifiedBy>Marilene Viero</cp:lastModifiedBy>
  <cp:revision>61</cp:revision>
  <cp:lastPrinted>2019-06-25T18:49:58Z</cp:lastPrinted>
  <dcterms:created xsi:type="dcterms:W3CDTF">2019-05-16T14:35:53Z</dcterms:created>
  <dcterms:modified xsi:type="dcterms:W3CDTF">2019-07-24T19:30:24Z</dcterms:modified>
</cp:coreProperties>
</file>