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357" r:id="rId5"/>
    <p:sldId id="358" r:id="rId6"/>
    <p:sldId id="359" r:id="rId7"/>
    <p:sldId id="360" r:id="rId8"/>
    <p:sldId id="361" r:id="rId9"/>
    <p:sldId id="362" r:id="rId10"/>
    <p:sldId id="356" r:id="rId11"/>
    <p:sldId id="338" r:id="rId12"/>
    <p:sldId id="326" r:id="rId13"/>
    <p:sldId id="323" r:id="rId14"/>
    <p:sldId id="310" r:id="rId15"/>
    <p:sldId id="331" r:id="rId16"/>
    <p:sldId id="329" r:id="rId17"/>
    <p:sldId id="333" r:id="rId18"/>
    <p:sldId id="334" r:id="rId19"/>
    <p:sldId id="335" r:id="rId20"/>
    <p:sldId id="343" r:id="rId21"/>
    <p:sldId id="340" r:id="rId22"/>
    <p:sldId id="341" r:id="rId23"/>
    <p:sldId id="344" r:id="rId24"/>
    <p:sldId id="368" r:id="rId25"/>
    <p:sldId id="369" r:id="rId26"/>
    <p:sldId id="346" r:id="rId27"/>
    <p:sldId id="347" r:id="rId28"/>
    <p:sldId id="348" r:id="rId29"/>
    <p:sldId id="352" r:id="rId30"/>
    <p:sldId id="325" r:id="rId31"/>
    <p:sldId id="354" r:id="rId32"/>
    <p:sldId id="363" r:id="rId33"/>
    <p:sldId id="353" r:id="rId34"/>
    <p:sldId id="364" r:id="rId35"/>
    <p:sldId id="355" r:id="rId36"/>
    <p:sldId id="365" r:id="rId37"/>
    <p:sldId id="296" r:id="rId38"/>
    <p:sldId id="258" r:id="rId39"/>
    <p:sldId id="327" r:id="rId40"/>
    <p:sldId id="366" r:id="rId41"/>
    <p:sldId id="370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88B"/>
    <a:srgbClr val="25AEB1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6405"/>
  </p:normalViewPr>
  <p:slideViewPr>
    <p:cSldViewPr snapToGrid="0" snapToObjects="1" showGuides="1">
      <p:cViewPr varScale="1">
        <p:scale>
          <a:sx n="68" d="100"/>
          <a:sy n="68" d="100"/>
        </p:scale>
        <p:origin x="70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uela Mossé Muanis" userId="31de8b26-d8a7-489e-8e81-223986e8ef8d" providerId="ADAL" clId="{1EDE7911-1F4A-43E5-97D8-308F39276F54}"/>
    <pc:docChg chg="modSld">
      <pc:chgData name="Manuela Mossé Muanis" userId="31de8b26-d8a7-489e-8e81-223986e8ef8d" providerId="ADAL" clId="{1EDE7911-1F4A-43E5-97D8-308F39276F54}" dt="2022-02-02T21:08:35.866" v="5" actId="14100"/>
      <pc:docMkLst>
        <pc:docMk/>
      </pc:docMkLst>
    </pc:docChg>
  </pc:docChgLst>
  <pc:docChgLst>
    <pc:chgData name="Daniela Leite" userId="d68db051-e360-4b78-b251-49d4232ee377" providerId="ADAL" clId="{5DFEFDD1-E5E3-439F-81CA-6CD0D4354D3C}"/>
    <pc:docChg chg="undo redo custSel addSld delSld modSld sldOrd">
      <pc:chgData name="Daniela Leite" userId="d68db051-e360-4b78-b251-49d4232ee377" providerId="ADAL" clId="{5DFEFDD1-E5E3-439F-81CA-6CD0D4354D3C}" dt="2022-02-11T21:17:40.794" v="4080" actId="20577"/>
      <pc:docMkLst>
        <pc:docMk/>
      </pc:docMkLst>
      <pc:sldChg chg="addSp delSp modSp">
        <pc:chgData name="Daniela Leite" userId="d68db051-e360-4b78-b251-49d4232ee377" providerId="ADAL" clId="{5DFEFDD1-E5E3-439F-81CA-6CD0D4354D3C}" dt="2022-02-11T17:46:11.994" v="3736" actId="255"/>
        <pc:sldMkLst>
          <pc:docMk/>
          <pc:sldMk cId="0" sldId="258"/>
        </pc:sldMkLst>
        <pc:spChg chg="mod">
          <ac:chgData name="Daniela Leite" userId="d68db051-e360-4b78-b251-49d4232ee377" providerId="ADAL" clId="{5DFEFDD1-E5E3-439F-81CA-6CD0D4354D3C}" dt="2022-02-11T17:32:24.418" v="3464" actId="1076"/>
          <ac:spMkLst>
            <pc:docMk/>
            <pc:sldMk cId="0" sldId="258"/>
            <ac:spMk id="10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43:02.621" v="3650" actId="1076"/>
          <ac:spMkLst>
            <pc:docMk/>
            <pc:sldMk cId="0" sldId="258"/>
            <ac:spMk id="11" creationId="{00000000-0000-0000-0000-000000000000}"/>
          </ac:spMkLst>
        </pc:spChg>
        <pc:spChg chg="add mod">
          <ac:chgData name="Daniela Leite" userId="d68db051-e360-4b78-b251-49d4232ee377" providerId="ADAL" clId="{5DFEFDD1-E5E3-439F-81CA-6CD0D4354D3C}" dt="2022-02-11T17:44:14.669" v="3693" actId="1076"/>
          <ac:spMkLst>
            <pc:docMk/>
            <pc:sldMk cId="0" sldId="258"/>
            <ac:spMk id="13" creationId="{0CAED88B-B873-4AA5-9671-5303381A0AE5}"/>
          </ac:spMkLst>
        </pc:spChg>
        <pc:spChg chg="del mod">
          <ac:chgData name="Daniela Leite" userId="d68db051-e360-4b78-b251-49d4232ee377" providerId="ADAL" clId="{5DFEFDD1-E5E3-439F-81CA-6CD0D4354D3C}" dt="2022-02-11T15:03:12.435" v="2725"/>
          <ac:spMkLst>
            <pc:docMk/>
            <pc:sldMk cId="0" sldId="258"/>
            <ac:spMk id="14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31:49.166" v="3458" actId="207"/>
          <ac:spMkLst>
            <pc:docMk/>
            <pc:sldMk cId="0" sldId="258"/>
            <ac:spMk id="15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45:53.917" v="3734" actId="20577"/>
          <ac:spMkLst>
            <pc:docMk/>
            <pc:sldMk cId="0" sldId="258"/>
            <ac:spMk id="16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4:59:47.251" v="2583" actId="20577"/>
          <ac:spMkLst>
            <pc:docMk/>
            <pc:sldMk cId="0" sldId="258"/>
            <ac:spMk id="17" creationId="{00000000-0000-0000-0000-000000000000}"/>
          </ac:spMkLst>
        </pc:spChg>
        <pc:spChg chg="del mod">
          <ac:chgData name="Daniela Leite" userId="d68db051-e360-4b78-b251-49d4232ee377" providerId="ADAL" clId="{5DFEFDD1-E5E3-439F-81CA-6CD0D4354D3C}" dt="2022-02-11T15:00:56.147" v="2647"/>
          <ac:spMkLst>
            <pc:docMk/>
            <pc:sldMk cId="0" sldId="258"/>
            <ac:spMk id="18" creationId="{00000000-0000-0000-0000-000000000000}"/>
          </ac:spMkLst>
        </pc:spChg>
        <pc:spChg chg="del mod">
          <ac:chgData name="Daniela Leite" userId="d68db051-e360-4b78-b251-49d4232ee377" providerId="ADAL" clId="{5DFEFDD1-E5E3-439F-81CA-6CD0D4354D3C}" dt="2022-02-11T15:04:17.882" v="2766"/>
          <ac:spMkLst>
            <pc:docMk/>
            <pc:sldMk cId="0" sldId="258"/>
            <ac:spMk id="19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29:05.273" v="3379" actId="113"/>
          <ac:spMkLst>
            <pc:docMk/>
            <pc:sldMk cId="0" sldId="258"/>
            <ac:spMk id="20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5:02:18.210" v="2695" actId="20577"/>
          <ac:spMkLst>
            <pc:docMk/>
            <pc:sldMk cId="0" sldId="258"/>
            <ac:spMk id="21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5:04:39.860" v="2786" actId="6549"/>
          <ac:spMkLst>
            <pc:docMk/>
            <pc:sldMk cId="0" sldId="258"/>
            <ac:spMk id="22" creationId="{00000000-0000-0000-0000-000000000000}"/>
          </ac:spMkLst>
        </pc:spChg>
        <pc:spChg chg="add del mod">
          <ac:chgData name="Daniela Leite" userId="d68db051-e360-4b78-b251-49d4232ee377" providerId="ADAL" clId="{5DFEFDD1-E5E3-439F-81CA-6CD0D4354D3C}" dt="2022-02-11T15:01:48.830" v="2651" actId="478"/>
          <ac:spMkLst>
            <pc:docMk/>
            <pc:sldMk cId="0" sldId="258"/>
            <ac:spMk id="23" creationId="{078DCC5E-A9DC-47DC-B3CC-52745A80842D}"/>
          </ac:spMkLst>
        </pc:spChg>
        <pc:spChg chg="mod">
          <ac:chgData name="Daniela Leite" userId="d68db051-e360-4b78-b251-49d4232ee377" providerId="ADAL" clId="{5DFEFDD1-E5E3-439F-81CA-6CD0D4354D3C}" dt="2022-02-11T17:33:06.019" v="3469" actId="1076"/>
          <ac:spMkLst>
            <pc:docMk/>
            <pc:sldMk cId="0" sldId="258"/>
            <ac:spMk id="24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46:11.994" v="3736" actId="255"/>
          <ac:spMkLst>
            <pc:docMk/>
            <pc:sldMk cId="0" sldId="258"/>
            <ac:spMk id="25" creationId="{00000000-0000-0000-0000-000000000000}"/>
          </ac:spMkLst>
        </pc:spChg>
        <pc:spChg chg="del mod">
          <ac:chgData name="Daniela Leite" userId="d68db051-e360-4b78-b251-49d4232ee377" providerId="ADAL" clId="{5DFEFDD1-E5E3-439F-81CA-6CD0D4354D3C}" dt="2022-02-11T15:13:04.657" v="2949"/>
          <ac:spMkLst>
            <pc:docMk/>
            <pc:sldMk cId="0" sldId="258"/>
            <ac:spMk id="26" creationId="{00000000-0000-0000-0000-000000000000}"/>
          </ac:spMkLst>
        </pc:spChg>
        <pc:spChg chg="del mod">
          <ac:chgData name="Daniela Leite" userId="d68db051-e360-4b78-b251-49d4232ee377" providerId="ADAL" clId="{5DFEFDD1-E5E3-439F-81CA-6CD0D4354D3C}" dt="2022-02-11T15:07:19.371" v="2858" actId="478"/>
          <ac:spMkLst>
            <pc:docMk/>
            <pc:sldMk cId="0" sldId="258"/>
            <ac:spMk id="27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31:54.734" v="3459" actId="207"/>
          <ac:spMkLst>
            <pc:docMk/>
            <pc:sldMk cId="0" sldId="258"/>
            <ac:spMk id="28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25:20.861" v="3334" actId="1076"/>
          <ac:spMkLst>
            <pc:docMk/>
            <pc:sldMk cId="0" sldId="258"/>
            <ac:spMk id="29" creationId="{00000000-0000-0000-0000-000000000000}"/>
          </ac:spMkLst>
        </pc:spChg>
        <pc:spChg chg="del mod">
          <ac:chgData name="Daniela Leite" userId="d68db051-e360-4b78-b251-49d4232ee377" providerId="ADAL" clId="{5DFEFDD1-E5E3-439F-81CA-6CD0D4354D3C}" dt="2022-02-11T15:13:47.264" v="2954" actId="478"/>
          <ac:spMkLst>
            <pc:docMk/>
            <pc:sldMk cId="0" sldId="258"/>
            <ac:spMk id="30" creationId="{00000000-0000-0000-0000-000000000000}"/>
          </ac:spMkLst>
        </pc:spChg>
        <pc:spChg chg="add mod">
          <ac:chgData name="Daniela Leite" userId="d68db051-e360-4b78-b251-49d4232ee377" providerId="ADAL" clId="{5DFEFDD1-E5E3-439F-81CA-6CD0D4354D3C}" dt="2022-02-11T17:31:58.380" v="3460" actId="207"/>
          <ac:spMkLst>
            <pc:docMk/>
            <pc:sldMk cId="0" sldId="258"/>
            <ac:spMk id="32" creationId="{023DB06A-5175-4910-B2D4-DFE6AC3C8D3D}"/>
          </ac:spMkLst>
        </pc:spChg>
        <pc:spChg chg="add mod">
          <ac:chgData name="Daniela Leite" userId="d68db051-e360-4b78-b251-49d4232ee377" providerId="ADAL" clId="{5DFEFDD1-E5E3-439F-81CA-6CD0D4354D3C}" dt="2022-02-11T17:35:19.627" v="3489" actId="1076"/>
          <ac:spMkLst>
            <pc:docMk/>
            <pc:sldMk cId="0" sldId="258"/>
            <ac:spMk id="33" creationId="{9CDA933F-3559-4E79-BA38-FD6D507B141E}"/>
          </ac:spMkLst>
        </pc:spChg>
        <pc:spChg chg="del mod">
          <ac:chgData name="Daniela Leite" userId="d68db051-e360-4b78-b251-49d4232ee377" providerId="ADAL" clId="{5DFEFDD1-E5E3-439F-81CA-6CD0D4354D3C}" dt="2022-02-11T15:16:28.523" v="3008"/>
          <ac:spMkLst>
            <pc:docMk/>
            <pc:sldMk cId="0" sldId="258"/>
            <ac:spMk id="38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40:20.060" v="3571" actId="20577"/>
          <ac:spMkLst>
            <pc:docMk/>
            <pc:sldMk cId="0" sldId="258"/>
            <ac:spMk id="39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28:06.636" v="3374" actId="1076"/>
          <ac:spMkLst>
            <pc:docMk/>
            <pc:sldMk cId="0" sldId="258"/>
            <ac:spMk id="41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7:40:57.633" v="3589" actId="255"/>
          <ac:spMkLst>
            <pc:docMk/>
            <pc:sldMk cId="0" sldId="258"/>
            <ac:spMk id="42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5:04:42.622" v="2788" actId="20577"/>
          <ac:spMkLst>
            <pc:docMk/>
            <pc:sldMk cId="0" sldId="258"/>
            <ac:spMk id="43" creationId="{00000000-0000-0000-0000-000000000000}"/>
          </ac:spMkLst>
        </pc:spChg>
        <pc:spChg chg="del mod">
          <ac:chgData name="Daniela Leite" userId="d68db051-e360-4b78-b251-49d4232ee377" providerId="ADAL" clId="{5DFEFDD1-E5E3-439F-81CA-6CD0D4354D3C}" dt="2022-02-11T15:03:12.434" v="2723"/>
          <ac:spMkLst>
            <pc:docMk/>
            <pc:sldMk cId="0" sldId="258"/>
            <ac:spMk id="44" creationId="{00000000-0000-0000-0000-000000000000}"/>
          </ac:spMkLst>
        </pc:spChg>
        <pc:spChg chg="add mod">
          <ac:chgData name="Daniela Leite" userId="d68db051-e360-4b78-b251-49d4232ee377" providerId="ADAL" clId="{5DFEFDD1-E5E3-439F-81CA-6CD0D4354D3C}" dt="2022-02-11T17:32:02.300" v="3461" actId="207"/>
          <ac:spMkLst>
            <pc:docMk/>
            <pc:sldMk cId="0" sldId="258"/>
            <ac:spMk id="51" creationId="{3C23B6AB-CCA4-4BA9-8D1E-42A620CA02AE}"/>
          </ac:spMkLst>
        </pc:spChg>
        <pc:spChg chg="add mod">
          <ac:chgData name="Daniela Leite" userId="d68db051-e360-4b78-b251-49d4232ee377" providerId="ADAL" clId="{5DFEFDD1-E5E3-439F-81CA-6CD0D4354D3C}" dt="2022-02-11T17:45:06.600" v="3710" actId="207"/>
          <ac:spMkLst>
            <pc:docMk/>
            <pc:sldMk cId="0" sldId="258"/>
            <ac:spMk id="52" creationId="{940469B0-4A01-4DD5-A6A1-95DCFF1B6D94}"/>
          </ac:spMkLst>
        </pc:spChg>
        <pc:spChg chg="add mod">
          <ac:chgData name="Daniela Leite" userId="d68db051-e360-4b78-b251-49d4232ee377" providerId="ADAL" clId="{5DFEFDD1-E5E3-439F-81CA-6CD0D4354D3C}" dt="2022-02-11T17:33:35.684" v="3475" actId="1076"/>
          <ac:spMkLst>
            <pc:docMk/>
            <pc:sldMk cId="0" sldId="258"/>
            <ac:spMk id="53" creationId="{DCAD0C71-83FC-4BED-9780-7627856B7397}"/>
          </ac:spMkLst>
        </pc:spChg>
        <pc:spChg chg="add mod">
          <ac:chgData name="Daniela Leite" userId="d68db051-e360-4b78-b251-49d4232ee377" providerId="ADAL" clId="{5DFEFDD1-E5E3-439F-81CA-6CD0D4354D3C}" dt="2022-02-11T17:34:29.052" v="3482" actId="1076"/>
          <ac:spMkLst>
            <pc:docMk/>
            <pc:sldMk cId="0" sldId="258"/>
            <ac:spMk id="55" creationId="{824B0233-1570-43E9-B3E7-E9B17945C777}"/>
          </ac:spMkLst>
        </pc:spChg>
        <pc:spChg chg="add mod">
          <ac:chgData name="Daniela Leite" userId="d68db051-e360-4b78-b251-49d4232ee377" providerId="ADAL" clId="{5DFEFDD1-E5E3-439F-81CA-6CD0D4354D3C}" dt="2022-02-11T17:35:14.331" v="3488" actId="1076"/>
          <ac:spMkLst>
            <pc:docMk/>
            <pc:sldMk cId="0" sldId="258"/>
            <ac:spMk id="56" creationId="{9B61D314-FC2B-4660-8F40-E98BD1DF53C2}"/>
          </ac:spMkLst>
        </pc:spChg>
        <pc:spChg chg="add mod">
          <ac:chgData name="Daniela Leite" userId="d68db051-e360-4b78-b251-49d4232ee377" providerId="ADAL" clId="{5DFEFDD1-E5E3-439F-81CA-6CD0D4354D3C}" dt="2022-02-11T17:42:16.036" v="3644" actId="20577"/>
          <ac:spMkLst>
            <pc:docMk/>
            <pc:sldMk cId="0" sldId="258"/>
            <ac:spMk id="57" creationId="{8CCFD4B8-3F90-41CA-9EAF-C9EC543B356E}"/>
          </ac:spMkLst>
        </pc:spChg>
        <pc:spChg chg="add mod">
          <ac:chgData name="Daniela Leite" userId="d68db051-e360-4b78-b251-49d4232ee377" providerId="ADAL" clId="{5DFEFDD1-E5E3-439F-81CA-6CD0D4354D3C}" dt="2022-02-11T17:36:48.147" v="3512" actId="1076"/>
          <ac:spMkLst>
            <pc:docMk/>
            <pc:sldMk cId="0" sldId="258"/>
            <ac:spMk id="59" creationId="{388A275D-CAB0-49C4-8792-4459639D2E8A}"/>
          </ac:spMkLst>
        </pc:spChg>
        <pc:spChg chg="add mod">
          <ac:chgData name="Daniela Leite" userId="d68db051-e360-4b78-b251-49d4232ee377" providerId="ADAL" clId="{5DFEFDD1-E5E3-439F-81CA-6CD0D4354D3C}" dt="2022-02-11T17:43:41.174" v="3689" actId="14100"/>
          <ac:spMkLst>
            <pc:docMk/>
            <pc:sldMk cId="0" sldId="258"/>
            <ac:spMk id="60" creationId="{368DE9A7-88E3-4E49-AAE2-D62FDA3E7E59}"/>
          </ac:spMkLst>
        </pc:spChg>
        <pc:spChg chg="add mod">
          <ac:chgData name="Daniela Leite" userId="d68db051-e360-4b78-b251-49d4232ee377" providerId="ADAL" clId="{5DFEFDD1-E5E3-439F-81CA-6CD0D4354D3C}" dt="2022-02-11T17:43:34.580" v="3688" actId="20577"/>
          <ac:spMkLst>
            <pc:docMk/>
            <pc:sldMk cId="0" sldId="258"/>
            <ac:spMk id="61" creationId="{2569B806-78F8-4320-B93A-90B1B572F390}"/>
          </ac:spMkLst>
        </pc:spChg>
        <pc:spChg chg="add del mod">
          <ac:chgData name="Daniela Leite" userId="d68db051-e360-4b78-b251-49d4232ee377" providerId="ADAL" clId="{5DFEFDD1-E5E3-439F-81CA-6CD0D4354D3C}" dt="2022-02-11T17:36:13.684" v="3508" actId="1076"/>
          <ac:spMkLst>
            <pc:docMk/>
            <pc:sldMk cId="0" sldId="258"/>
            <ac:spMk id="62" creationId="{1CBF6CC8-61CB-478C-9514-FF6A2E6D7012}"/>
          </ac:spMkLst>
        </pc:spChg>
        <pc:spChg chg="add mod">
          <ac:chgData name="Daniela Leite" userId="d68db051-e360-4b78-b251-49d4232ee377" providerId="ADAL" clId="{5DFEFDD1-E5E3-439F-81CA-6CD0D4354D3C}" dt="2022-02-11T17:35:01.828" v="3486" actId="1076"/>
          <ac:spMkLst>
            <pc:docMk/>
            <pc:sldMk cId="0" sldId="258"/>
            <ac:spMk id="63" creationId="{8DA70760-E224-497D-B57D-A9869816BE84}"/>
          </ac:spMkLst>
        </pc:spChg>
        <pc:spChg chg="add mod">
          <ac:chgData name="Daniela Leite" userId="d68db051-e360-4b78-b251-49d4232ee377" providerId="ADAL" clId="{5DFEFDD1-E5E3-439F-81CA-6CD0D4354D3C}" dt="2022-02-11T17:38:19.445" v="3517" actId="1076"/>
          <ac:spMkLst>
            <pc:docMk/>
            <pc:sldMk cId="0" sldId="258"/>
            <ac:spMk id="64" creationId="{E594FBFE-A9E7-4C6E-ADB9-DC6FFDE4A654}"/>
          </ac:spMkLst>
        </pc:spChg>
        <pc:spChg chg="add mod">
          <ac:chgData name="Daniela Leite" userId="d68db051-e360-4b78-b251-49d4232ee377" providerId="ADAL" clId="{5DFEFDD1-E5E3-439F-81CA-6CD0D4354D3C}" dt="2022-02-11T17:36:04.850" v="3507" actId="20577"/>
          <ac:spMkLst>
            <pc:docMk/>
            <pc:sldMk cId="0" sldId="258"/>
            <ac:spMk id="67" creationId="{EA181CB0-D1CA-4203-8CAD-1AF81C456F8E}"/>
          </ac:spMkLst>
        </pc:spChg>
        <pc:spChg chg="add del mod">
          <ac:chgData name="Daniela Leite" userId="d68db051-e360-4b78-b251-49d4232ee377" providerId="ADAL" clId="{5DFEFDD1-E5E3-439F-81CA-6CD0D4354D3C}" dt="2022-02-11T17:27:19.860" v="3367" actId="478"/>
          <ac:spMkLst>
            <pc:docMk/>
            <pc:sldMk cId="0" sldId="258"/>
            <ac:spMk id="68" creationId="{7AC855EF-2B93-4038-935B-7A261604ABFC}"/>
          </ac:spMkLst>
        </pc:spChg>
        <pc:spChg chg="add mod">
          <ac:chgData name="Daniela Leite" userId="d68db051-e360-4b78-b251-49d4232ee377" providerId="ADAL" clId="{5DFEFDD1-E5E3-439F-81CA-6CD0D4354D3C}" dt="2022-02-11T17:42:48.692" v="3648" actId="1076"/>
          <ac:spMkLst>
            <pc:docMk/>
            <pc:sldMk cId="0" sldId="258"/>
            <ac:spMk id="69" creationId="{BE0BAB8C-1A56-4353-AE86-1FF315658689}"/>
          </ac:spMkLst>
        </pc:spChg>
        <pc:spChg chg="add mod">
          <ac:chgData name="Daniela Leite" userId="d68db051-e360-4b78-b251-49d4232ee377" providerId="ADAL" clId="{5DFEFDD1-E5E3-439F-81CA-6CD0D4354D3C}" dt="2022-02-11T17:45:14.437" v="3711" actId="1076"/>
          <ac:spMkLst>
            <pc:docMk/>
            <pc:sldMk cId="0" sldId="258"/>
            <ac:spMk id="70" creationId="{99C80300-FBD5-4E80-9B9B-826BD8948EE9}"/>
          </ac:spMkLst>
        </pc:spChg>
        <pc:spChg chg="add mod">
          <ac:chgData name="Daniela Leite" userId="d68db051-e360-4b78-b251-49d4232ee377" providerId="ADAL" clId="{5DFEFDD1-E5E3-439F-81CA-6CD0D4354D3C}" dt="2022-02-11T17:36:27.636" v="3510" actId="1076"/>
          <ac:spMkLst>
            <pc:docMk/>
            <pc:sldMk cId="0" sldId="258"/>
            <ac:spMk id="72" creationId="{C41032C0-A3F3-477C-A2A4-A713EF8164A5}"/>
          </ac:spMkLst>
        </pc:spChg>
        <pc:grpChg chg="mod">
          <ac:chgData name="Daniela Leite" userId="d68db051-e360-4b78-b251-49d4232ee377" providerId="ADAL" clId="{5DFEFDD1-E5E3-439F-81CA-6CD0D4354D3C}" dt="2022-02-11T17:34:21.006" v="3481" actId="1076"/>
          <ac:grpSpMkLst>
            <pc:docMk/>
            <pc:sldMk cId="0" sldId="258"/>
            <ac:grpSpMk id="2" creationId="{00000000-0000-0000-0000-000000000000}"/>
          </ac:grpSpMkLst>
        </pc:grpChg>
        <pc:grpChg chg="mod">
          <ac:chgData name="Daniela Leite" userId="d68db051-e360-4b78-b251-49d4232ee377" providerId="ADAL" clId="{5DFEFDD1-E5E3-439F-81CA-6CD0D4354D3C}" dt="2022-02-11T17:39:24.117" v="3542" actId="1076"/>
          <ac:grpSpMkLst>
            <pc:docMk/>
            <pc:sldMk cId="0" sldId="258"/>
            <ac:grpSpMk id="5" creationId="{00000000-0000-0000-0000-000000000000}"/>
          </ac:grpSpMkLst>
        </pc:grpChg>
        <pc:grpChg chg="add del mod">
          <ac:chgData name="Daniela Leite" userId="d68db051-e360-4b78-b251-49d4232ee377" providerId="ADAL" clId="{5DFEFDD1-E5E3-439F-81CA-6CD0D4354D3C}" dt="2022-02-11T15:26:53.871" v="3281"/>
          <ac:grpSpMkLst>
            <pc:docMk/>
            <pc:sldMk cId="0" sldId="258"/>
            <ac:grpSpMk id="69" creationId="{B5B34D6B-FA4E-492E-A02E-FD3C3BF75815}"/>
          </ac:grpSpMkLst>
        </pc:grpChg>
        <pc:picChg chg="del">
          <ac:chgData name="Daniela Leite" userId="d68db051-e360-4b78-b251-49d4232ee377" providerId="ADAL" clId="{5DFEFDD1-E5E3-439F-81CA-6CD0D4354D3C}" dt="2022-02-11T14:59:19.243" v="2560" actId="478"/>
          <ac:picMkLst>
            <pc:docMk/>
            <pc:sldMk cId="0" sldId="258"/>
            <ac:picMk id="13" creationId="{00000000-0000-0000-0000-000000000000}"/>
          </ac:picMkLst>
        </pc:picChg>
        <pc:picChg chg="mod">
          <ac:chgData name="Daniela Leite" userId="d68db051-e360-4b78-b251-49d4232ee377" providerId="ADAL" clId="{5DFEFDD1-E5E3-439F-81CA-6CD0D4354D3C}" dt="2022-02-11T17:34:50.117" v="3484" actId="1076"/>
          <ac:picMkLst>
            <pc:docMk/>
            <pc:sldMk cId="0" sldId="258"/>
            <ac:picMk id="31" creationId="{00000000-0000-0000-0000-000000000000}"/>
          </ac:picMkLst>
        </pc:picChg>
        <pc:picChg chg="add del">
          <ac:chgData name="Daniela Leite" userId="d68db051-e360-4b78-b251-49d4232ee377" providerId="ADAL" clId="{5DFEFDD1-E5E3-439F-81CA-6CD0D4354D3C}" dt="2022-02-11T15:11:41.785" v="2928" actId="478"/>
          <ac:picMkLst>
            <pc:docMk/>
            <pc:sldMk cId="0" sldId="258"/>
            <ac:picMk id="34" creationId="{00000000-0000-0000-0000-000000000000}"/>
          </ac:picMkLst>
        </pc:picChg>
        <pc:picChg chg="mod">
          <ac:chgData name="Daniela Leite" userId="d68db051-e360-4b78-b251-49d4232ee377" providerId="ADAL" clId="{5DFEFDD1-E5E3-439F-81CA-6CD0D4354D3C}" dt="2022-02-11T17:34:16.908" v="3479" actId="1076"/>
          <ac:picMkLst>
            <pc:docMk/>
            <pc:sldMk cId="0" sldId="258"/>
            <ac:picMk id="35" creationId="{00000000-0000-0000-0000-000000000000}"/>
          </ac:picMkLst>
        </pc:picChg>
        <pc:picChg chg="mod">
          <ac:chgData name="Daniela Leite" userId="d68db051-e360-4b78-b251-49d4232ee377" providerId="ADAL" clId="{5DFEFDD1-E5E3-439F-81CA-6CD0D4354D3C}" dt="2022-02-11T17:36:54.396" v="3513" actId="1076"/>
          <ac:picMkLst>
            <pc:docMk/>
            <pc:sldMk cId="0" sldId="258"/>
            <ac:picMk id="36" creationId="{00000000-0000-0000-0000-000000000000}"/>
          </ac:picMkLst>
        </pc:picChg>
        <pc:picChg chg="mod">
          <ac:chgData name="Daniela Leite" userId="d68db051-e360-4b78-b251-49d4232ee377" providerId="ADAL" clId="{5DFEFDD1-E5E3-439F-81CA-6CD0D4354D3C}" dt="2022-02-11T17:36:41.924" v="3511" actId="1076"/>
          <ac:picMkLst>
            <pc:docMk/>
            <pc:sldMk cId="0" sldId="258"/>
            <ac:picMk id="37" creationId="{00000000-0000-0000-0000-000000000000}"/>
          </ac:picMkLst>
        </pc:picChg>
        <pc:picChg chg="mod">
          <ac:chgData name="Daniela Leite" userId="d68db051-e360-4b78-b251-49d4232ee377" providerId="ADAL" clId="{5DFEFDD1-E5E3-439F-81CA-6CD0D4354D3C}" dt="2022-02-11T17:35:37.020" v="3491" actId="1076"/>
          <ac:picMkLst>
            <pc:docMk/>
            <pc:sldMk cId="0" sldId="258"/>
            <ac:picMk id="40" creationId="{00000000-0000-0000-0000-000000000000}"/>
          </ac:picMkLst>
        </pc:picChg>
        <pc:picChg chg="del">
          <ac:chgData name="Daniela Leite" userId="d68db051-e360-4b78-b251-49d4232ee377" providerId="ADAL" clId="{5DFEFDD1-E5E3-439F-81CA-6CD0D4354D3C}" dt="2022-02-11T15:00:14.228" v="2610" actId="478"/>
          <ac:picMkLst>
            <pc:docMk/>
            <pc:sldMk cId="0" sldId="258"/>
            <ac:picMk id="46" creationId="{1FA499D4-93D1-43DA-9178-CB5ACBBC1B32}"/>
          </ac:picMkLst>
        </pc:picChg>
        <pc:picChg chg="add mod">
          <ac:chgData name="Daniela Leite" userId="d68db051-e360-4b78-b251-49d4232ee377" providerId="ADAL" clId="{5DFEFDD1-E5E3-439F-81CA-6CD0D4354D3C}" dt="2022-02-11T14:59:24.534" v="2562" actId="1076"/>
          <ac:picMkLst>
            <pc:docMk/>
            <pc:sldMk cId="0" sldId="258"/>
            <ac:picMk id="50" creationId="{C7281480-81B7-4635-9BEF-8749B1645CEC}"/>
          </ac:picMkLst>
        </pc:picChg>
        <pc:picChg chg="add mod">
          <ac:chgData name="Daniela Leite" userId="d68db051-e360-4b78-b251-49d4232ee377" providerId="ADAL" clId="{5DFEFDD1-E5E3-439F-81CA-6CD0D4354D3C}" dt="2022-02-11T17:32:57.027" v="3468" actId="1076"/>
          <ac:picMkLst>
            <pc:docMk/>
            <pc:sldMk cId="0" sldId="258"/>
            <ac:picMk id="54" creationId="{57AFC3D3-9656-47B0-B4D3-C058F9260109}"/>
          </ac:picMkLst>
        </pc:picChg>
        <pc:picChg chg="add mod">
          <ac:chgData name="Daniela Leite" userId="d68db051-e360-4b78-b251-49d4232ee377" providerId="ADAL" clId="{5DFEFDD1-E5E3-439F-81CA-6CD0D4354D3C}" dt="2022-02-11T17:35:06.116" v="3487" actId="1076"/>
          <ac:picMkLst>
            <pc:docMk/>
            <pc:sldMk cId="0" sldId="258"/>
            <ac:picMk id="58" creationId="{E22D5808-F199-4670-8BBF-CC59852AD7BD}"/>
          </ac:picMkLst>
        </pc:picChg>
        <pc:picChg chg="add del mod">
          <ac:chgData name="Daniela Leite" userId="d68db051-e360-4b78-b251-49d4232ee377" providerId="ADAL" clId="{5DFEFDD1-E5E3-439F-81CA-6CD0D4354D3C}" dt="2022-02-11T17:43:48.358" v="3690" actId="478"/>
          <ac:picMkLst>
            <pc:docMk/>
            <pc:sldMk cId="0" sldId="258"/>
            <ac:picMk id="65" creationId="{86301DA6-3465-48DC-907A-35A8803F61AB}"/>
          </ac:picMkLst>
        </pc:picChg>
        <pc:picChg chg="add mod">
          <ac:chgData name="Daniela Leite" userId="d68db051-e360-4b78-b251-49d4232ee377" providerId="ADAL" clId="{5DFEFDD1-E5E3-439F-81CA-6CD0D4354D3C}" dt="2022-02-11T17:40:08.220" v="3546" actId="1076"/>
          <ac:picMkLst>
            <pc:docMk/>
            <pc:sldMk cId="0" sldId="258"/>
            <ac:picMk id="66" creationId="{30FB74B7-AEC8-4509-A33C-2D723EE4A36E}"/>
          </ac:picMkLst>
        </pc:picChg>
        <pc:cxnChg chg="add del mod">
          <ac:chgData name="Daniela Leite" userId="d68db051-e360-4b78-b251-49d4232ee377" providerId="ADAL" clId="{5DFEFDD1-E5E3-439F-81CA-6CD0D4354D3C}" dt="2022-02-11T15:19:43.875" v="3067" actId="478"/>
          <ac:cxnSpMkLst>
            <pc:docMk/>
            <pc:sldMk cId="0" sldId="258"/>
            <ac:cxnSpMk id="59" creationId="{1400F642-3C55-421C-BF8E-ED78DFC5FB5F}"/>
          </ac:cxnSpMkLst>
        </pc:cxnChg>
      </pc:sldChg>
      <pc:sldChg chg="modSp">
        <pc:chgData name="Daniela Leite" userId="d68db051-e360-4b78-b251-49d4232ee377" providerId="ADAL" clId="{5DFEFDD1-E5E3-439F-81CA-6CD0D4354D3C}" dt="2022-02-11T18:07:39.148" v="4016" actId="1076"/>
        <pc:sldMkLst>
          <pc:docMk/>
          <pc:sldMk cId="2670229786" sldId="296"/>
        </pc:sldMkLst>
        <pc:spChg chg="mod">
          <ac:chgData name="Daniela Leite" userId="d68db051-e360-4b78-b251-49d4232ee377" providerId="ADAL" clId="{5DFEFDD1-E5E3-439F-81CA-6CD0D4354D3C}" dt="2022-02-11T13:31:10.435" v="1171" actId="20577"/>
          <ac:spMkLst>
            <pc:docMk/>
            <pc:sldMk cId="2670229786" sldId="296"/>
            <ac:spMk id="9" creationId="{00000000-0000-0000-0000-000000000000}"/>
          </ac:spMkLst>
        </pc:spChg>
        <pc:spChg chg="mod">
          <ac:chgData name="Daniela Leite" userId="d68db051-e360-4b78-b251-49d4232ee377" providerId="ADAL" clId="{5DFEFDD1-E5E3-439F-81CA-6CD0D4354D3C}" dt="2022-02-11T13:29:46.371" v="1141" actId="6549"/>
          <ac:spMkLst>
            <pc:docMk/>
            <pc:sldMk cId="2670229786" sldId="296"/>
            <ac:spMk id="11" creationId="{460BAED3-0E89-4204-9333-F248A0754376}"/>
          </ac:spMkLst>
        </pc:spChg>
        <pc:spChg chg="mod">
          <ac:chgData name="Daniela Leite" userId="d68db051-e360-4b78-b251-49d4232ee377" providerId="ADAL" clId="{5DFEFDD1-E5E3-439F-81CA-6CD0D4354D3C}" dt="2022-02-11T13:28:45.844" v="1094" actId="20577"/>
          <ac:spMkLst>
            <pc:docMk/>
            <pc:sldMk cId="2670229786" sldId="296"/>
            <ac:spMk id="19" creationId="{00000000-0000-0000-0000-000000000000}"/>
          </ac:spMkLst>
        </pc:spChg>
        <pc:picChg chg="mod">
          <ac:chgData name="Daniela Leite" userId="d68db051-e360-4b78-b251-49d4232ee377" providerId="ADAL" clId="{5DFEFDD1-E5E3-439F-81CA-6CD0D4354D3C}" dt="2022-02-11T18:07:39.148" v="4016" actId="1076"/>
          <ac:picMkLst>
            <pc:docMk/>
            <pc:sldMk cId="2670229786" sldId="296"/>
            <ac:picMk id="12" creationId="{00000000-0000-0000-0000-000000000000}"/>
          </ac:picMkLst>
        </pc:picChg>
        <pc:cxnChg chg="mod">
          <ac:chgData name="Daniela Leite" userId="d68db051-e360-4b78-b251-49d4232ee377" providerId="ADAL" clId="{5DFEFDD1-E5E3-439F-81CA-6CD0D4354D3C}" dt="2022-02-11T13:30:28.709" v="1151" actId="14100"/>
          <ac:cxnSpMkLst>
            <pc:docMk/>
            <pc:sldMk cId="2670229786" sldId="296"/>
            <ac:cxnSpMk id="10" creationId="{00000000-0000-0000-0000-000000000000}"/>
          </ac:cxnSpMkLst>
        </pc:cxnChg>
      </pc:sldChg>
      <pc:sldChg chg="addSp delSp modSp">
        <pc:chgData name="Daniela Leite" userId="d68db051-e360-4b78-b251-49d4232ee377" providerId="ADAL" clId="{5DFEFDD1-E5E3-439F-81CA-6CD0D4354D3C}" dt="2022-02-11T21:16:31.603" v="4070" actId="1076"/>
        <pc:sldMkLst>
          <pc:docMk/>
          <pc:sldMk cId="4230857015" sldId="310"/>
        </pc:sldMkLst>
        <pc:spChg chg="del mod">
          <ac:chgData name="Daniela Leite" userId="d68db051-e360-4b78-b251-49d4232ee377" providerId="ADAL" clId="{5DFEFDD1-E5E3-439F-81CA-6CD0D4354D3C}" dt="2022-02-11T14:21:48.361" v="1937" actId="478"/>
          <ac:spMkLst>
            <pc:docMk/>
            <pc:sldMk cId="4230857015" sldId="310"/>
            <ac:spMk id="2" creationId="{00000000-0000-0000-0000-000000000000}"/>
          </ac:spMkLst>
        </pc:spChg>
        <pc:spChg chg="del mod">
          <ac:chgData name="Daniela Leite" userId="d68db051-e360-4b78-b251-49d4232ee377" providerId="ADAL" clId="{5DFEFDD1-E5E3-439F-81CA-6CD0D4354D3C}" dt="2022-02-11T14:21:48.361" v="1939"/>
          <ac:spMkLst>
            <pc:docMk/>
            <pc:sldMk cId="4230857015" sldId="310"/>
            <ac:spMk id="3" creationId="{B97E0985-465C-46B4-B890-FB11849E1359}"/>
          </ac:spMkLst>
        </pc:spChg>
        <pc:spChg chg="add mod">
          <ac:chgData name="Daniela Leite" userId="d68db051-e360-4b78-b251-49d4232ee377" providerId="ADAL" clId="{5DFEFDD1-E5E3-439F-81CA-6CD0D4354D3C}" dt="2022-02-11T21:16:27.572" v="4069" actId="1076"/>
          <ac:spMkLst>
            <pc:docMk/>
            <pc:sldMk cId="4230857015" sldId="310"/>
            <ac:spMk id="4" creationId="{C3E13614-8A64-411C-AA1C-BC8894872C90}"/>
          </ac:spMkLst>
        </pc:spChg>
        <pc:spChg chg="del">
          <ac:chgData name="Daniela Leite" userId="d68db051-e360-4b78-b251-49d4232ee377" providerId="ADAL" clId="{5DFEFDD1-E5E3-439F-81CA-6CD0D4354D3C}" dt="2022-02-11T14:21:25.070" v="1920" actId="478"/>
          <ac:spMkLst>
            <pc:docMk/>
            <pc:sldMk cId="4230857015" sldId="310"/>
            <ac:spMk id="6" creationId="{CF6F86F8-4E66-CC48-BF6B-76CAD0ECF2A9}"/>
          </ac:spMkLst>
        </pc:spChg>
        <pc:spChg chg="mod">
          <ac:chgData name="Daniela Leite" userId="d68db051-e360-4b78-b251-49d4232ee377" providerId="ADAL" clId="{5DFEFDD1-E5E3-439F-81CA-6CD0D4354D3C}" dt="2022-02-11T14:22:39.586" v="1946" actId="122"/>
          <ac:spMkLst>
            <pc:docMk/>
            <pc:sldMk cId="4230857015" sldId="310"/>
            <ac:spMk id="10" creationId="{4FE39B15-C351-0A4D-8762-8226407E9138}"/>
          </ac:spMkLst>
        </pc:spChg>
        <pc:graphicFrameChg chg="del mod">
          <ac:chgData name="Daniela Leite" userId="d68db051-e360-4b78-b251-49d4232ee377" providerId="ADAL" clId="{5DFEFDD1-E5E3-439F-81CA-6CD0D4354D3C}" dt="2022-02-11T14:21:37.966" v="1932" actId="478"/>
          <ac:graphicFrameMkLst>
            <pc:docMk/>
            <pc:sldMk cId="4230857015" sldId="310"/>
            <ac:graphicFrameMk id="8" creationId="{00000000-0000-0000-0000-000000000000}"/>
          </ac:graphicFrameMkLst>
        </pc:graphicFrameChg>
        <pc:picChg chg="add del mod">
          <ac:chgData name="Daniela Leite" userId="d68db051-e360-4b78-b251-49d4232ee377" providerId="ADAL" clId="{5DFEFDD1-E5E3-439F-81CA-6CD0D4354D3C}" dt="2022-02-11T14:23:31.195" v="1949" actId="478"/>
          <ac:picMkLst>
            <pc:docMk/>
            <pc:sldMk cId="4230857015" sldId="310"/>
            <ac:picMk id="9" creationId="{2162BA09-24C4-4194-81A6-5639F4D36601}"/>
          </ac:picMkLst>
        </pc:picChg>
        <pc:picChg chg="add del mod">
          <ac:chgData name="Daniela Leite" userId="d68db051-e360-4b78-b251-49d4232ee377" providerId="ADAL" clId="{5DFEFDD1-E5E3-439F-81CA-6CD0D4354D3C}" dt="2022-02-11T21:16:31.603" v="4070" actId="1076"/>
          <ac:picMkLst>
            <pc:docMk/>
            <pc:sldMk cId="4230857015" sldId="310"/>
            <ac:picMk id="14" creationId="{10836FBD-19B3-4D11-B154-31FEC6265C81}"/>
          </ac:picMkLst>
        </pc:picChg>
      </pc:sldChg>
      <pc:sldChg chg="addSp delSp modSp add">
        <pc:chgData name="Daniela Leite" userId="d68db051-e360-4b78-b251-49d4232ee377" providerId="ADAL" clId="{5DFEFDD1-E5E3-439F-81CA-6CD0D4354D3C}" dt="2022-02-11T18:02:38.291" v="3977" actId="113"/>
        <pc:sldMkLst>
          <pc:docMk/>
          <pc:sldMk cId="4219072774" sldId="323"/>
        </pc:sldMkLst>
        <pc:spChg chg="mod">
          <ac:chgData name="Daniela Leite" userId="d68db051-e360-4b78-b251-49d4232ee377" providerId="ADAL" clId="{5DFEFDD1-E5E3-439F-81CA-6CD0D4354D3C}" dt="2022-02-11T17:59:57.454" v="3952" actId="1076"/>
          <ac:spMkLst>
            <pc:docMk/>
            <pc:sldMk cId="4219072774" sldId="323"/>
            <ac:spMk id="8" creationId="{4FE39B15-C351-0A4D-8762-8226407E9138}"/>
          </ac:spMkLst>
        </pc:spChg>
        <pc:spChg chg="mod">
          <ac:chgData name="Daniela Leite" userId="d68db051-e360-4b78-b251-49d4232ee377" providerId="ADAL" clId="{5DFEFDD1-E5E3-439F-81CA-6CD0D4354D3C}" dt="2022-02-11T18:02:38.291" v="3977" actId="113"/>
          <ac:spMkLst>
            <pc:docMk/>
            <pc:sldMk cId="4219072774" sldId="323"/>
            <ac:spMk id="32" creationId="{7B2EAA4D-4CC6-2541-890B-5CADEC3734B4}"/>
          </ac:spMkLst>
        </pc:spChg>
        <pc:grpChg chg="del">
          <ac:chgData name="Daniela Leite" userId="d68db051-e360-4b78-b251-49d4232ee377" providerId="ADAL" clId="{5DFEFDD1-E5E3-439F-81CA-6CD0D4354D3C}" dt="2022-02-11T17:57:50.279" v="3935"/>
          <ac:grpSpMkLst>
            <pc:docMk/>
            <pc:sldMk cId="4219072774" sldId="323"/>
            <ac:grpSpMk id="6" creationId="{24A107FC-95C3-4598-8891-FB94DACF5DB3}"/>
          </ac:grpSpMkLst>
        </pc:grpChg>
        <pc:picChg chg="del">
          <ac:chgData name="Daniela Leite" userId="d68db051-e360-4b78-b251-49d4232ee377" providerId="ADAL" clId="{5DFEFDD1-E5E3-439F-81CA-6CD0D4354D3C}" dt="2022-02-11T17:58:43.065" v="3943" actId="478"/>
          <ac:picMkLst>
            <pc:docMk/>
            <pc:sldMk cId="4219072774" sldId="323"/>
            <ac:picMk id="7" creationId="{78DF4F05-9404-4847-A46E-F0EC21265D94}"/>
          </ac:picMkLst>
        </pc:picChg>
        <pc:picChg chg="add mod ord">
          <ac:chgData name="Daniela Leite" userId="d68db051-e360-4b78-b251-49d4232ee377" providerId="ADAL" clId="{5DFEFDD1-E5E3-439F-81CA-6CD0D4354D3C}" dt="2022-02-11T18:00:00.446" v="3953" actId="1076"/>
          <ac:picMkLst>
            <pc:docMk/>
            <pc:sldMk cId="4219072774" sldId="323"/>
            <ac:picMk id="11" creationId="{23088FA5-07ED-47A2-955A-B68ED0CFA0CA}"/>
          </ac:picMkLst>
        </pc:picChg>
      </pc:sldChg>
      <pc:sldChg chg="modSp add">
        <pc:chgData name="Daniela Leite" userId="d68db051-e360-4b78-b251-49d4232ee377" providerId="ADAL" clId="{5DFEFDD1-E5E3-439F-81CA-6CD0D4354D3C}" dt="2022-02-11T14:14:49.935" v="1819" actId="1076"/>
        <pc:sldMkLst>
          <pc:docMk/>
          <pc:sldMk cId="2702384944" sldId="325"/>
        </pc:sldMkLst>
        <pc:spChg chg="mod">
          <ac:chgData name="Daniela Leite" userId="d68db051-e360-4b78-b251-49d4232ee377" providerId="ADAL" clId="{5DFEFDD1-E5E3-439F-81CA-6CD0D4354D3C}" dt="2022-02-11T14:14:45.790" v="1818" actId="1076"/>
          <ac:spMkLst>
            <pc:docMk/>
            <pc:sldMk cId="2702384944" sldId="325"/>
            <ac:spMk id="2" creationId="{6B498EE6-EF27-469A-A0A0-6C0D8DC24FD1}"/>
          </ac:spMkLst>
        </pc:spChg>
        <pc:spChg chg="mod">
          <ac:chgData name="Daniela Leite" userId="d68db051-e360-4b78-b251-49d4232ee377" providerId="ADAL" clId="{5DFEFDD1-E5E3-439F-81CA-6CD0D4354D3C}" dt="2022-02-11T14:02:05.638" v="1488" actId="1076"/>
          <ac:spMkLst>
            <pc:docMk/>
            <pc:sldMk cId="2702384944" sldId="325"/>
            <ac:spMk id="15" creationId="{DDFC2368-4069-49C5-A7A4-AD2587FCDC8C}"/>
          </ac:spMkLst>
        </pc:spChg>
        <pc:picChg chg="mod">
          <ac:chgData name="Daniela Leite" userId="d68db051-e360-4b78-b251-49d4232ee377" providerId="ADAL" clId="{5DFEFDD1-E5E3-439F-81CA-6CD0D4354D3C}" dt="2022-02-11T14:14:49.935" v="1819" actId="1076"/>
          <ac:picMkLst>
            <pc:docMk/>
            <pc:sldMk cId="2702384944" sldId="325"/>
            <ac:picMk id="14" creationId="{00000000-0000-0000-0000-000000000000}"/>
          </ac:picMkLst>
        </pc:picChg>
      </pc:sldChg>
      <pc:sldChg chg="addSp delSp modSp add">
        <pc:chgData name="Daniela Leite" userId="d68db051-e360-4b78-b251-49d4232ee377" providerId="ADAL" clId="{5DFEFDD1-E5E3-439F-81CA-6CD0D4354D3C}" dt="2022-02-11T14:18:50.248" v="1900" actId="14100"/>
        <pc:sldMkLst>
          <pc:docMk/>
          <pc:sldMk cId="735478620" sldId="326"/>
        </pc:sldMkLst>
        <pc:spChg chg="mod">
          <ac:chgData name="Daniela Leite" userId="d68db051-e360-4b78-b251-49d4232ee377" providerId="ADAL" clId="{5DFEFDD1-E5E3-439F-81CA-6CD0D4354D3C}" dt="2022-02-11T14:11:34.183" v="1808" actId="1076"/>
          <ac:spMkLst>
            <pc:docMk/>
            <pc:sldMk cId="735478620" sldId="326"/>
            <ac:spMk id="2" creationId="{6B498EE6-EF27-469A-A0A0-6C0D8DC24FD1}"/>
          </ac:spMkLst>
        </pc:spChg>
        <pc:spChg chg="mod">
          <ac:chgData name="Daniela Leite" userId="d68db051-e360-4b78-b251-49d4232ee377" providerId="ADAL" clId="{5DFEFDD1-E5E3-439F-81CA-6CD0D4354D3C}" dt="2022-02-11T14:11:42.572" v="1810" actId="20577"/>
          <ac:spMkLst>
            <pc:docMk/>
            <pc:sldMk cId="735478620" sldId="326"/>
            <ac:spMk id="15" creationId="{DDFC2368-4069-49C5-A7A4-AD2587FCDC8C}"/>
          </ac:spMkLst>
        </pc:spChg>
        <pc:picChg chg="add mod">
          <ac:chgData name="Daniela Leite" userId="d68db051-e360-4b78-b251-49d4232ee377" providerId="ADAL" clId="{5DFEFDD1-E5E3-439F-81CA-6CD0D4354D3C}" dt="2022-02-11T14:18:50.248" v="1900" actId="14100"/>
          <ac:picMkLst>
            <pc:docMk/>
            <pc:sldMk cId="735478620" sldId="326"/>
            <ac:picMk id="7" creationId="{39EA39C8-501F-4879-A0E9-6E4CB2C80707}"/>
          </ac:picMkLst>
        </pc:picChg>
        <pc:picChg chg="add ord">
          <ac:chgData name="Daniela Leite" userId="d68db051-e360-4b78-b251-49d4232ee377" providerId="ADAL" clId="{5DFEFDD1-E5E3-439F-81CA-6CD0D4354D3C}" dt="2022-02-11T14:12:58.079" v="1814" actId="167"/>
          <ac:picMkLst>
            <pc:docMk/>
            <pc:sldMk cId="735478620" sldId="326"/>
            <ac:picMk id="8" creationId="{E001E4C3-FDEE-4148-A04B-0FC046DF8735}"/>
          </ac:picMkLst>
        </pc:picChg>
        <pc:picChg chg="del mod">
          <ac:chgData name="Daniela Leite" userId="d68db051-e360-4b78-b251-49d4232ee377" providerId="ADAL" clId="{5DFEFDD1-E5E3-439F-81CA-6CD0D4354D3C}" dt="2022-02-11T14:12:36.975" v="1812" actId="478"/>
          <ac:picMkLst>
            <pc:docMk/>
            <pc:sldMk cId="735478620" sldId="326"/>
            <ac:picMk id="14" creationId="{00000000-0000-0000-0000-000000000000}"/>
          </ac:picMkLst>
        </pc:picChg>
      </pc:sldChg>
      <pc:sldChg chg="addSp delSp modSp add">
        <pc:chgData name="Daniela Leite" userId="d68db051-e360-4b78-b251-49d4232ee377" providerId="ADAL" clId="{5DFEFDD1-E5E3-439F-81CA-6CD0D4354D3C}" dt="2022-02-11T14:19:06.878" v="1905" actId="14100"/>
        <pc:sldMkLst>
          <pc:docMk/>
          <pc:sldMk cId="3190374483" sldId="327"/>
        </pc:sldMkLst>
        <pc:spChg chg="mod">
          <ac:chgData name="Daniela Leite" userId="d68db051-e360-4b78-b251-49d4232ee377" providerId="ADAL" clId="{5DFEFDD1-E5E3-439F-81CA-6CD0D4354D3C}" dt="2022-02-11T14:15:24.178" v="1823" actId="6549"/>
          <ac:spMkLst>
            <pc:docMk/>
            <pc:sldMk cId="3190374483" sldId="327"/>
            <ac:spMk id="2" creationId="{6B498EE6-EF27-469A-A0A0-6C0D8DC24FD1}"/>
          </ac:spMkLst>
        </pc:spChg>
        <pc:spChg chg="mod">
          <ac:chgData name="Daniela Leite" userId="d68db051-e360-4b78-b251-49d4232ee377" providerId="ADAL" clId="{5DFEFDD1-E5E3-439F-81CA-6CD0D4354D3C}" dt="2022-02-11T14:16:18.514" v="1878" actId="20577"/>
          <ac:spMkLst>
            <pc:docMk/>
            <pc:sldMk cId="3190374483" sldId="327"/>
            <ac:spMk id="15" creationId="{DDFC2368-4069-49C5-A7A4-AD2587FCDC8C}"/>
          </ac:spMkLst>
        </pc:spChg>
        <pc:picChg chg="del">
          <ac:chgData name="Daniela Leite" userId="d68db051-e360-4b78-b251-49d4232ee377" providerId="ADAL" clId="{5DFEFDD1-E5E3-439F-81CA-6CD0D4354D3C}" dt="2022-02-11T14:15:19.513" v="1821" actId="478"/>
          <ac:picMkLst>
            <pc:docMk/>
            <pc:sldMk cId="3190374483" sldId="327"/>
            <ac:picMk id="7" creationId="{39EA39C8-501F-4879-A0E9-6E4CB2C80707}"/>
          </ac:picMkLst>
        </pc:picChg>
        <pc:picChg chg="add mod">
          <ac:chgData name="Daniela Leite" userId="d68db051-e360-4b78-b251-49d4232ee377" providerId="ADAL" clId="{5DFEFDD1-E5E3-439F-81CA-6CD0D4354D3C}" dt="2022-02-11T14:19:06.878" v="1905" actId="14100"/>
          <ac:picMkLst>
            <pc:docMk/>
            <pc:sldMk cId="3190374483" sldId="327"/>
            <ac:picMk id="9" creationId="{D023AB43-26F0-483F-BD44-44499B471AC5}"/>
          </ac:picMkLst>
        </pc:picChg>
        <pc:picChg chg="add del mod">
          <ac:chgData name="Daniela Leite" userId="d68db051-e360-4b78-b251-49d4232ee377" providerId="ADAL" clId="{5DFEFDD1-E5E3-439F-81CA-6CD0D4354D3C}" dt="2022-02-11T14:18:48.168" v="1898"/>
          <ac:picMkLst>
            <pc:docMk/>
            <pc:sldMk cId="3190374483" sldId="327"/>
            <ac:picMk id="10" creationId="{8FBEEC1A-3209-41BD-B919-230A79CB46D7}"/>
          </ac:picMkLst>
        </pc:picChg>
      </pc:sldChg>
      <pc:sldChg chg="addSp delSp modSp add ord">
        <pc:chgData name="Daniela Leite" userId="d68db051-e360-4b78-b251-49d4232ee377" providerId="ADAL" clId="{5DFEFDD1-E5E3-439F-81CA-6CD0D4354D3C}" dt="2022-02-11T14:45:27.322" v="2207" actId="478"/>
        <pc:sldMkLst>
          <pc:docMk/>
          <pc:sldMk cId="2355705043" sldId="329"/>
        </pc:sldMkLst>
        <pc:spChg chg="mod">
          <ac:chgData name="Daniela Leite" userId="d68db051-e360-4b78-b251-49d4232ee377" providerId="ADAL" clId="{5DFEFDD1-E5E3-439F-81CA-6CD0D4354D3C}" dt="2022-02-11T14:35:37.513" v="2024" actId="20577"/>
          <ac:spMkLst>
            <pc:docMk/>
            <pc:sldMk cId="2355705043" sldId="329"/>
            <ac:spMk id="4" creationId="{C3E13614-8A64-411C-AA1C-BC8894872C90}"/>
          </ac:spMkLst>
        </pc:spChg>
        <pc:spChg chg="mod">
          <ac:chgData name="Daniela Leite" userId="d68db051-e360-4b78-b251-49d4232ee377" providerId="ADAL" clId="{5DFEFDD1-E5E3-439F-81CA-6CD0D4354D3C}" dt="2022-02-11T14:33:58.411" v="2010" actId="20577"/>
          <ac:spMkLst>
            <pc:docMk/>
            <pc:sldMk cId="2355705043" sldId="329"/>
            <ac:spMk id="10" creationId="{4FE39B15-C351-0A4D-8762-8226407E9138}"/>
          </ac:spMkLst>
        </pc:spChg>
        <pc:graphicFrameChg chg="add del modGraphic">
          <ac:chgData name="Daniela Leite" userId="d68db051-e360-4b78-b251-49d4232ee377" providerId="ADAL" clId="{5DFEFDD1-E5E3-439F-81CA-6CD0D4354D3C}" dt="2022-02-11T14:45:27.322" v="2207" actId="478"/>
          <ac:graphicFrameMkLst>
            <pc:docMk/>
            <pc:sldMk cId="2355705043" sldId="329"/>
            <ac:graphicFrameMk id="2" creationId="{2950DF52-4C9A-4039-8490-CB0F24005D91}"/>
          </ac:graphicFrameMkLst>
        </pc:graphicFrameChg>
        <pc:picChg chg="mod">
          <ac:chgData name="Daniela Leite" userId="d68db051-e360-4b78-b251-49d4232ee377" providerId="ADAL" clId="{5DFEFDD1-E5E3-439F-81CA-6CD0D4354D3C}" dt="2022-02-11T14:35:50.233" v="2026" actId="1076"/>
          <ac:picMkLst>
            <pc:docMk/>
            <pc:sldMk cId="2355705043" sldId="329"/>
            <ac:picMk id="14" creationId="{10836FBD-19B3-4D11-B154-31FEC6265C81}"/>
          </ac:picMkLst>
        </pc:picChg>
      </pc:sldChg>
    </pc:docChg>
  </pc:docChgLst>
  <pc:docChgLst>
    <pc:chgData name="Paula Vergne Fernandes" userId="S::paula.fernandes@funbio.org.br::52d4629c-b79d-4ed9-b65c-cd30a6e3fc3e" providerId="AD" clId="Web-{05D94258-DD7B-D55B-17B8-C0C056B90FCA}"/>
  </pc:docChgLst>
  <pc:docChgLst>
    <pc:chgData name="Daniela Leite" userId="d68db051-e360-4b78-b251-49d4232ee377" providerId="ADAL" clId="{CA8AC0EC-7D1E-4FA9-BB11-BCE8215F741C}"/>
    <pc:docChg chg="undo redo custSel addSld delSld modSld sldOrd">
      <pc:chgData name="Daniela Leite" userId="d68db051-e360-4b78-b251-49d4232ee377" providerId="ADAL" clId="{CA8AC0EC-7D1E-4FA9-BB11-BCE8215F741C}" dt="2022-03-18T14:59:01.726" v="5955" actId="2696"/>
      <pc:docMkLst>
        <pc:docMk/>
      </pc:docMkLst>
      <pc:sldChg chg="modSp ord">
        <pc:chgData name="Daniela Leite" userId="d68db051-e360-4b78-b251-49d4232ee377" providerId="ADAL" clId="{CA8AC0EC-7D1E-4FA9-BB11-BCE8215F741C}" dt="2022-03-09T14:13:45.360" v="5425"/>
        <pc:sldMkLst>
          <pc:docMk/>
          <pc:sldMk cId="0" sldId="258"/>
        </pc:sldMkLst>
        <pc:spChg chg="mod">
          <ac:chgData name="Daniela Leite" userId="d68db051-e360-4b78-b251-49d4232ee377" providerId="ADAL" clId="{CA8AC0EC-7D1E-4FA9-BB11-BCE8215F741C}" dt="2022-03-07T12:17:34.496" v="1594" actId="13926"/>
          <ac:spMkLst>
            <pc:docMk/>
            <pc:sldMk cId="0" sldId="258"/>
            <ac:spMk id="16" creationId="{00000000-0000-0000-0000-000000000000}"/>
          </ac:spMkLst>
        </pc:spChg>
      </pc:sldChg>
      <pc:sldChg chg="delSp modSp">
        <pc:chgData name="Daniela Leite" userId="d68db051-e360-4b78-b251-49d4232ee377" providerId="ADAL" clId="{CA8AC0EC-7D1E-4FA9-BB11-BCE8215F741C}" dt="2022-03-09T21:31:32.112" v="5897" actId="6549"/>
        <pc:sldMkLst>
          <pc:docMk/>
          <pc:sldMk cId="2670229786" sldId="296"/>
        </pc:sldMkLst>
        <pc:spChg chg="mod">
          <ac:chgData name="Daniela Leite" userId="d68db051-e360-4b78-b251-49d4232ee377" providerId="ADAL" clId="{CA8AC0EC-7D1E-4FA9-BB11-BCE8215F741C}" dt="2022-03-09T21:31:32.112" v="5897" actId="6549"/>
          <ac:spMkLst>
            <pc:docMk/>
            <pc:sldMk cId="2670229786" sldId="296"/>
            <ac:spMk id="9" creationId="{00000000-0000-0000-0000-000000000000}"/>
          </ac:spMkLst>
        </pc:spChg>
        <pc:cxnChg chg="del mod">
          <ac:chgData name="Daniela Leite" userId="d68db051-e360-4b78-b251-49d4232ee377" providerId="ADAL" clId="{CA8AC0EC-7D1E-4FA9-BB11-BCE8215F741C}" dt="2022-03-09T14:24:18.926" v="5616" actId="478"/>
          <ac:cxnSpMkLst>
            <pc:docMk/>
            <pc:sldMk cId="2670229786" sldId="296"/>
            <ac:cxnSpMk id="10" creationId="{00000000-0000-0000-0000-000000000000}"/>
          </ac:cxnSpMkLst>
        </pc:cxnChg>
      </pc:sldChg>
      <pc:sldChg chg="modSp">
        <pc:chgData name="Daniela Leite" userId="d68db051-e360-4b78-b251-49d4232ee377" providerId="ADAL" clId="{CA8AC0EC-7D1E-4FA9-BB11-BCE8215F741C}" dt="2022-03-09T14:20:53.018" v="5526" actId="122"/>
        <pc:sldMkLst>
          <pc:docMk/>
          <pc:sldMk cId="4230857015" sldId="310"/>
        </pc:sldMkLst>
        <pc:spChg chg="mod">
          <ac:chgData name="Daniela Leite" userId="d68db051-e360-4b78-b251-49d4232ee377" providerId="ADAL" clId="{CA8AC0EC-7D1E-4FA9-BB11-BCE8215F741C}" dt="2022-03-09T14:20:45.504" v="5525" actId="20577"/>
          <ac:spMkLst>
            <pc:docMk/>
            <pc:sldMk cId="4230857015" sldId="310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14:20:53.018" v="5526" actId="122"/>
          <ac:spMkLst>
            <pc:docMk/>
            <pc:sldMk cId="4230857015" sldId="310"/>
            <ac:spMk id="10" creationId="{4FE39B15-C351-0A4D-8762-8226407E9138}"/>
          </ac:spMkLst>
        </pc:spChg>
        <pc:picChg chg="mod">
          <ac:chgData name="Daniela Leite" userId="d68db051-e360-4b78-b251-49d4232ee377" providerId="ADAL" clId="{CA8AC0EC-7D1E-4FA9-BB11-BCE8215F741C}" dt="2022-03-09T14:19:59.535" v="5474" actId="1076"/>
          <ac:picMkLst>
            <pc:docMk/>
            <pc:sldMk cId="4230857015" sldId="310"/>
            <ac:picMk id="7" creationId="{857F7BC2-622A-4F96-806D-636347324663}"/>
          </ac:picMkLst>
        </pc:picChg>
      </pc:sldChg>
      <pc:sldChg chg="addSp delSp modSp">
        <pc:chgData name="Daniela Leite" userId="d68db051-e360-4b78-b251-49d4232ee377" providerId="ADAL" clId="{CA8AC0EC-7D1E-4FA9-BB11-BCE8215F741C}" dt="2022-03-18T14:43:31.874" v="5947" actId="6549"/>
        <pc:sldMkLst>
          <pc:docMk/>
          <pc:sldMk cId="4219072774" sldId="323"/>
        </pc:sldMkLst>
        <pc:spChg chg="mod">
          <ac:chgData name="Daniela Leite" userId="d68db051-e360-4b78-b251-49d4232ee377" providerId="ADAL" clId="{CA8AC0EC-7D1E-4FA9-BB11-BCE8215F741C}" dt="2022-03-09T13:54:26.982" v="4711" actId="20577"/>
          <ac:spMkLst>
            <pc:docMk/>
            <pc:sldMk cId="4219072774" sldId="323"/>
            <ac:spMk id="8" creationId="{4FE39B15-C351-0A4D-8762-8226407E9138}"/>
          </ac:spMkLst>
        </pc:spChg>
        <pc:spChg chg="mod">
          <ac:chgData name="Daniela Leite" userId="d68db051-e360-4b78-b251-49d4232ee377" providerId="ADAL" clId="{CA8AC0EC-7D1E-4FA9-BB11-BCE8215F741C}" dt="2022-03-18T14:43:31.874" v="5947" actId="6549"/>
          <ac:spMkLst>
            <pc:docMk/>
            <pc:sldMk cId="4219072774" sldId="323"/>
            <ac:spMk id="32" creationId="{7B2EAA4D-4CC6-2541-890B-5CADEC3734B4}"/>
          </ac:spMkLst>
        </pc:spChg>
        <pc:picChg chg="add ord">
          <ac:chgData name="Daniela Leite" userId="d68db051-e360-4b78-b251-49d4232ee377" providerId="ADAL" clId="{CA8AC0EC-7D1E-4FA9-BB11-BCE8215F741C}" dt="2022-03-09T13:55:18.255" v="4745" actId="167"/>
          <ac:picMkLst>
            <pc:docMk/>
            <pc:sldMk cId="4219072774" sldId="323"/>
            <ac:picMk id="6" creationId="{2D4636B1-9BC4-43AC-9C96-40B3DDDC0106}"/>
          </ac:picMkLst>
        </pc:picChg>
        <pc:picChg chg="del">
          <ac:chgData name="Daniela Leite" userId="d68db051-e360-4b78-b251-49d4232ee377" providerId="ADAL" clId="{CA8AC0EC-7D1E-4FA9-BB11-BCE8215F741C}" dt="2022-03-09T13:55:22.206" v="4746" actId="478"/>
          <ac:picMkLst>
            <pc:docMk/>
            <pc:sldMk cId="4219072774" sldId="323"/>
            <ac:picMk id="11" creationId="{23088FA5-07ED-47A2-955A-B68ED0CFA0CA}"/>
          </ac:picMkLst>
        </pc:picChg>
      </pc:sldChg>
      <pc:sldChg chg="modSp">
        <pc:chgData name="Daniela Leite" userId="d68db051-e360-4b78-b251-49d4232ee377" providerId="ADAL" clId="{CA8AC0EC-7D1E-4FA9-BB11-BCE8215F741C}" dt="2022-03-09T22:34:56.149" v="5927" actId="20577"/>
        <pc:sldMkLst>
          <pc:docMk/>
          <pc:sldMk cId="2702384944" sldId="325"/>
        </pc:sldMkLst>
        <pc:spChg chg="mod">
          <ac:chgData name="Daniela Leite" userId="d68db051-e360-4b78-b251-49d4232ee377" providerId="ADAL" clId="{CA8AC0EC-7D1E-4FA9-BB11-BCE8215F741C}" dt="2022-03-09T22:34:56.149" v="5927" actId="20577"/>
          <ac:spMkLst>
            <pc:docMk/>
            <pc:sldMk cId="2702384944" sldId="325"/>
            <ac:spMk id="2" creationId="{6B498EE6-EF27-469A-A0A0-6C0D8DC24FD1}"/>
          </ac:spMkLst>
        </pc:spChg>
        <pc:spChg chg="mod">
          <ac:chgData name="Daniela Leite" userId="d68db051-e360-4b78-b251-49d4232ee377" providerId="ADAL" clId="{CA8AC0EC-7D1E-4FA9-BB11-BCE8215F741C}" dt="2022-03-09T14:11:39.169" v="5344" actId="1076"/>
          <ac:spMkLst>
            <pc:docMk/>
            <pc:sldMk cId="2702384944" sldId="325"/>
            <ac:spMk id="15" creationId="{DDFC2368-4069-49C5-A7A4-AD2587FCDC8C}"/>
          </ac:spMkLst>
        </pc:spChg>
      </pc:sldChg>
      <pc:sldChg chg="modSp">
        <pc:chgData name="Daniela Leite" userId="d68db051-e360-4b78-b251-49d4232ee377" providerId="ADAL" clId="{CA8AC0EC-7D1E-4FA9-BB11-BCE8215F741C}" dt="2022-03-09T13:54:10.217" v="4697" actId="20577"/>
        <pc:sldMkLst>
          <pc:docMk/>
          <pc:sldMk cId="735478620" sldId="326"/>
        </pc:sldMkLst>
        <pc:spChg chg="mod">
          <ac:chgData name="Daniela Leite" userId="d68db051-e360-4b78-b251-49d4232ee377" providerId="ADAL" clId="{CA8AC0EC-7D1E-4FA9-BB11-BCE8215F741C}" dt="2022-03-09T13:54:10.217" v="4697" actId="20577"/>
          <ac:spMkLst>
            <pc:docMk/>
            <pc:sldMk cId="735478620" sldId="326"/>
            <ac:spMk id="15" creationId="{DDFC2368-4069-49C5-A7A4-AD2587FCDC8C}"/>
          </ac:spMkLst>
        </pc:spChg>
      </pc:sldChg>
      <pc:sldChg chg="ord modTransition">
        <pc:chgData name="Daniela Leite" userId="d68db051-e360-4b78-b251-49d4232ee377" providerId="ADAL" clId="{CA8AC0EC-7D1E-4FA9-BB11-BCE8215F741C}" dt="2022-03-09T13:55:56.248" v="4747"/>
        <pc:sldMkLst>
          <pc:docMk/>
          <pc:sldMk cId="3190374483" sldId="327"/>
        </pc:sldMkLst>
      </pc:sldChg>
      <pc:sldChg chg="addSp delSp modSp del">
        <pc:chgData name="Daniela Leite" userId="d68db051-e360-4b78-b251-49d4232ee377" providerId="ADAL" clId="{CA8AC0EC-7D1E-4FA9-BB11-BCE8215F741C}" dt="2022-03-18T14:59:01.726" v="5955" actId="2696"/>
        <pc:sldMkLst>
          <pc:docMk/>
          <pc:sldMk cId="3434381976" sldId="328"/>
        </pc:sldMkLst>
        <pc:spChg chg="mod ord">
          <ac:chgData name="Daniela Leite" userId="d68db051-e360-4b78-b251-49d4232ee377" providerId="ADAL" clId="{CA8AC0EC-7D1E-4FA9-BB11-BCE8215F741C}" dt="2022-03-09T14:00:33.224" v="4879" actId="1076"/>
          <ac:spMkLst>
            <pc:docMk/>
            <pc:sldMk cId="3434381976" sldId="328"/>
            <ac:spMk id="10" creationId="{4FE39B15-C351-0A4D-8762-8226407E9138}"/>
          </ac:spMkLst>
        </pc:spChg>
        <pc:picChg chg="mod">
          <ac:chgData name="Daniela Leite" userId="d68db051-e360-4b78-b251-49d4232ee377" providerId="ADAL" clId="{CA8AC0EC-7D1E-4FA9-BB11-BCE8215F741C}" dt="2022-03-09T13:59:59.585" v="4874" actId="1076"/>
          <ac:picMkLst>
            <pc:docMk/>
            <pc:sldMk cId="3434381976" sldId="328"/>
            <ac:picMk id="5" creationId="{00000000-0000-0000-0000-000000000000}"/>
          </ac:picMkLst>
        </pc:picChg>
        <pc:picChg chg="add del mod">
          <ac:chgData name="Daniela Leite" userId="d68db051-e360-4b78-b251-49d4232ee377" providerId="ADAL" clId="{CA8AC0EC-7D1E-4FA9-BB11-BCE8215F741C}" dt="2022-03-18T14:57:49.305" v="5951" actId="478"/>
          <ac:picMkLst>
            <pc:docMk/>
            <pc:sldMk cId="3434381976" sldId="328"/>
            <ac:picMk id="6" creationId="{BB69AF21-4CD9-4CE3-8B6D-5D9FC8671249}"/>
          </ac:picMkLst>
        </pc:picChg>
        <pc:picChg chg="del mod">
          <ac:chgData name="Daniela Leite" userId="d68db051-e360-4b78-b251-49d4232ee377" providerId="ADAL" clId="{CA8AC0EC-7D1E-4FA9-BB11-BCE8215F741C}" dt="2022-03-18T14:57:39.550" v="5948" actId="478"/>
          <ac:picMkLst>
            <pc:docMk/>
            <pc:sldMk cId="3434381976" sldId="328"/>
            <ac:picMk id="9" creationId="{2162BA09-24C4-4194-81A6-5639F4D36601}"/>
          </ac:picMkLst>
        </pc:picChg>
      </pc:sldChg>
      <pc:sldChg chg="modSp">
        <pc:chgData name="Daniela Leite" userId="d68db051-e360-4b78-b251-49d4232ee377" providerId="ADAL" clId="{CA8AC0EC-7D1E-4FA9-BB11-BCE8215F741C}" dt="2022-03-09T14:21:02.571" v="5527" actId="122"/>
        <pc:sldMkLst>
          <pc:docMk/>
          <pc:sldMk cId="2355705043" sldId="329"/>
        </pc:sldMkLst>
        <pc:spChg chg="mod">
          <ac:chgData name="Daniela Leite" userId="d68db051-e360-4b78-b251-49d4232ee377" providerId="ADAL" clId="{CA8AC0EC-7D1E-4FA9-BB11-BCE8215F741C}" dt="2022-03-09T14:21:02.571" v="5527" actId="122"/>
          <ac:spMkLst>
            <pc:docMk/>
            <pc:sldMk cId="2355705043" sldId="329"/>
            <ac:spMk id="10" creationId="{4FE39B15-C351-0A4D-8762-8226407E9138}"/>
          </ac:spMkLst>
        </pc:spChg>
      </pc:sldChg>
      <pc:sldChg chg="add">
        <pc:chgData name="Daniela Leite" userId="d68db051-e360-4b78-b251-49d4232ee377" providerId="ADAL" clId="{CA8AC0EC-7D1E-4FA9-BB11-BCE8215F741C}" dt="2022-03-18T14:58:03.202" v="5952"/>
        <pc:sldMkLst>
          <pc:docMk/>
          <pc:sldMk cId="3129148892" sldId="331"/>
        </pc:sldMkLst>
      </pc:sldChg>
      <pc:sldChg chg="modSp">
        <pc:chgData name="Daniela Leite" userId="d68db051-e360-4b78-b251-49d4232ee377" providerId="ADAL" clId="{CA8AC0EC-7D1E-4FA9-BB11-BCE8215F741C}" dt="2022-03-09T14:21:18.419" v="5528" actId="122"/>
        <pc:sldMkLst>
          <pc:docMk/>
          <pc:sldMk cId="3173438214" sldId="333"/>
        </pc:sldMkLst>
        <pc:spChg chg="mod">
          <ac:chgData name="Daniela Leite" userId="d68db051-e360-4b78-b251-49d4232ee377" providerId="ADAL" clId="{CA8AC0EC-7D1E-4FA9-BB11-BCE8215F741C}" dt="2022-03-09T14:21:18.419" v="5528" actId="122"/>
          <ac:spMkLst>
            <pc:docMk/>
            <pc:sldMk cId="3173438214" sldId="333"/>
            <ac:spMk id="10" creationId="{4FE39B15-C351-0A4D-8762-8226407E9138}"/>
          </ac:spMkLst>
        </pc:spChg>
      </pc:sldChg>
      <pc:sldChg chg="modSp">
        <pc:chgData name="Daniela Leite" userId="d68db051-e360-4b78-b251-49d4232ee377" providerId="ADAL" clId="{CA8AC0EC-7D1E-4FA9-BB11-BCE8215F741C}" dt="2022-03-09T21:32:53.113" v="5903" actId="122"/>
        <pc:sldMkLst>
          <pc:docMk/>
          <pc:sldMk cId="1897930470" sldId="334"/>
        </pc:sldMkLst>
        <pc:spChg chg="mod">
          <ac:chgData name="Daniela Leite" userId="d68db051-e360-4b78-b251-49d4232ee377" providerId="ADAL" clId="{CA8AC0EC-7D1E-4FA9-BB11-BCE8215F741C}" dt="2022-03-09T21:32:53.113" v="5903" actId="122"/>
          <ac:spMkLst>
            <pc:docMk/>
            <pc:sldMk cId="1897930470" sldId="334"/>
            <ac:spMk id="10" creationId="{4FE39B15-C351-0A4D-8762-8226407E9138}"/>
          </ac:spMkLst>
        </pc:spChg>
      </pc:sldChg>
      <pc:sldChg chg="modSp">
        <pc:chgData name="Daniela Leite" userId="d68db051-e360-4b78-b251-49d4232ee377" providerId="ADAL" clId="{CA8AC0EC-7D1E-4FA9-BB11-BCE8215F741C}" dt="2022-03-09T18:45:08.088" v="5631" actId="255"/>
        <pc:sldMkLst>
          <pc:docMk/>
          <pc:sldMk cId="4235859438" sldId="335"/>
        </pc:sldMkLst>
        <pc:spChg chg="mod">
          <ac:chgData name="Daniela Leite" userId="d68db051-e360-4b78-b251-49d4232ee377" providerId="ADAL" clId="{CA8AC0EC-7D1E-4FA9-BB11-BCE8215F741C}" dt="2022-03-09T18:45:08.088" v="5631" actId="255"/>
          <ac:spMkLst>
            <pc:docMk/>
            <pc:sldMk cId="4235859438" sldId="335"/>
            <ac:spMk id="4" creationId="{C3E13614-8A64-411C-AA1C-BC8894872C90}"/>
          </ac:spMkLst>
        </pc:spChg>
      </pc:sldChg>
      <pc:sldChg chg="modSp ord">
        <pc:chgData name="Daniela Leite" userId="d68db051-e360-4b78-b251-49d4232ee377" providerId="ADAL" clId="{CA8AC0EC-7D1E-4FA9-BB11-BCE8215F741C}" dt="2022-03-09T14:14:28.529" v="5426" actId="122"/>
        <pc:sldMkLst>
          <pc:docMk/>
          <pc:sldMk cId="1734859549" sldId="338"/>
        </pc:sldMkLst>
        <pc:spChg chg="mod">
          <ac:chgData name="Daniela Leite" userId="d68db051-e360-4b78-b251-49d4232ee377" providerId="ADAL" clId="{CA8AC0EC-7D1E-4FA9-BB11-BCE8215F741C}" dt="2022-03-09T14:14:28.529" v="5426" actId="122"/>
          <ac:spMkLst>
            <pc:docMk/>
            <pc:sldMk cId="1734859549" sldId="338"/>
            <ac:spMk id="8" creationId="{4FE39B15-C351-0A4D-8762-8226407E9138}"/>
          </ac:spMkLst>
        </pc:spChg>
        <pc:spChg chg="mod">
          <ac:chgData name="Daniela Leite" userId="d68db051-e360-4b78-b251-49d4232ee377" providerId="ADAL" clId="{CA8AC0EC-7D1E-4FA9-BB11-BCE8215F741C}" dt="2022-02-25T21:04:54.064" v="1205" actId="108"/>
          <ac:spMkLst>
            <pc:docMk/>
            <pc:sldMk cId="1734859549" sldId="338"/>
            <ac:spMk id="32" creationId="{7B2EAA4D-4CC6-2541-890B-5CADEC3734B4}"/>
          </ac:spMkLst>
        </pc:spChg>
      </pc:sldChg>
      <pc:sldChg chg="addSp delSp modSp">
        <pc:chgData name="Daniela Leite" userId="d68db051-e360-4b78-b251-49d4232ee377" providerId="ADAL" clId="{CA8AC0EC-7D1E-4FA9-BB11-BCE8215F741C}" dt="2022-03-09T14:15:07.017" v="5430" actId="1076"/>
        <pc:sldMkLst>
          <pc:docMk/>
          <pc:sldMk cId="3922713954" sldId="340"/>
        </pc:sldMkLst>
        <pc:picChg chg="mod">
          <ac:chgData name="Daniela Leite" userId="d68db051-e360-4b78-b251-49d4232ee377" providerId="ADAL" clId="{CA8AC0EC-7D1E-4FA9-BB11-BCE8215F741C}" dt="2022-03-09T14:15:07.017" v="5430" actId="1076"/>
          <ac:picMkLst>
            <pc:docMk/>
            <pc:sldMk cId="3922713954" sldId="340"/>
            <ac:picMk id="5" creationId="{00000000-0000-0000-0000-000000000000}"/>
          </ac:picMkLst>
        </pc:picChg>
        <pc:picChg chg="add ord">
          <ac:chgData name="Daniela Leite" userId="d68db051-e360-4b78-b251-49d4232ee377" providerId="ADAL" clId="{CA8AC0EC-7D1E-4FA9-BB11-BCE8215F741C}" dt="2022-03-09T14:07:40.614" v="5058" actId="167"/>
          <ac:picMkLst>
            <pc:docMk/>
            <pc:sldMk cId="3922713954" sldId="340"/>
            <ac:picMk id="6" creationId="{03A5876C-6620-46BF-B1A8-337AE69170B7}"/>
          </ac:picMkLst>
        </pc:picChg>
        <pc:picChg chg="del">
          <ac:chgData name="Daniela Leite" userId="d68db051-e360-4b78-b251-49d4232ee377" providerId="ADAL" clId="{CA8AC0EC-7D1E-4FA9-BB11-BCE8215F741C}" dt="2022-03-09T14:07:31.723" v="5056" actId="478"/>
          <ac:picMkLst>
            <pc:docMk/>
            <pc:sldMk cId="3922713954" sldId="340"/>
            <ac:picMk id="14" creationId="{10836FBD-19B3-4D11-B154-31FEC6265C81}"/>
          </ac:picMkLst>
        </pc:picChg>
      </pc:sldChg>
      <pc:sldChg chg="addSp delSp modSp">
        <pc:chgData name="Daniela Leite" userId="d68db051-e360-4b78-b251-49d4232ee377" providerId="ADAL" clId="{CA8AC0EC-7D1E-4FA9-BB11-BCE8215F741C}" dt="2022-03-09T21:33:12.060" v="5905" actId="113"/>
        <pc:sldMkLst>
          <pc:docMk/>
          <pc:sldMk cId="984605077" sldId="341"/>
        </pc:sldMkLst>
        <pc:spChg chg="mod">
          <ac:chgData name="Daniela Leite" userId="d68db051-e360-4b78-b251-49d4232ee377" providerId="ADAL" clId="{CA8AC0EC-7D1E-4FA9-BB11-BCE8215F741C}" dt="2022-03-09T14:09:16.226" v="5120" actId="115"/>
          <ac:spMkLst>
            <pc:docMk/>
            <pc:sldMk cId="984605077" sldId="341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21:33:12.060" v="5905" actId="113"/>
          <ac:spMkLst>
            <pc:docMk/>
            <pc:sldMk cId="984605077" sldId="341"/>
            <ac:spMk id="10" creationId="{4FE39B15-C351-0A4D-8762-8226407E9138}"/>
          </ac:spMkLst>
        </pc:spChg>
        <pc:picChg chg="add del mod">
          <ac:chgData name="Daniela Leite" userId="d68db051-e360-4b78-b251-49d4232ee377" providerId="ADAL" clId="{CA8AC0EC-7D1E-4FA9-BB11-BCE8215F741C}" dt="2022-03-09T14:08:42.682" v="5062" actId="14100"/>
          <ac:picMkLst>
            <pc:docMk/>
            <pc:sldMk cId="984605077" sldId="341"/>
            <ac:picMk id="14" creationId="{10836FBD-19B3-4D11-B154-31FEC6265C81}"/>
          </ac:picMkLst>
        </pc:picChg>
      </pc:sldChg>
      <pc:sldChg chg="addSp delSp modSp">
        <pc:chgData name="Daniela Leite" userId="d68db051-e360-4b78-b251-49d4232ee377" providerId="ADAL" clId="{CA8AC0EC-7D1E-4FA9-BB11-BCE8215F741C}" dt="2022-03-09T21:33:02.346" v="5904" actId="113"/>
        <pc:sldMkLst>
          <pc:docMk/>
          <pc:sldMk cId="2305086791" sldId="343"/>
        </pc:sldMkLst>
        <pc:spChg chg="add del mod ord">
          <ac:chgData name="Daniela Leite" userId="d68db051-e360-4b78-b251-49d4232ee377" providerId="ADAL" clId="{CA8AC0EC-7D1E-4FA9-BB11-BCE8215F741C}" dt="2022-03-09T14:05:01.819" v="4925" actId="11529"/>
          <ac:spMkLst>
            <pc:docMk/>
            <pc:sldMk cId="2305086791" sldId="343"/>
            <ac:spMk id="2" creationId="{C7D95142-1AEF-499A-86EC-A46F2CD05A24}"/>
          </ac:spMkLst>
        </pc:spChg>
        <pc:spChg chg="mod">
          <ac:chgData name="Daniela Leite" userId="d68db051-e360-4b78-b251-49d4232ee377" providerId="ADAL" clId="{CA8AC0EC-7D1E-4FA9-BB11-BCE8215F741C}" dt="2022-03-09T14:07:06.362" v="5018" actId="20577"/>
          <ac:spMkLst>
            <pc:docMk/>
            <pc:sldMk cId="2305086791" sldId="343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21:33:02.346" v="5904" actId="113"/>
          <ac:spMkLst>
            <pc:docMk/>
            <pc:sldMk cId="2305086791" sldId="343"/>
            <ac:spMk id="10" creationId="{4FE39B15-C351-0A4D-8762-8226407E9138}"/>
          </ac:spMkLst>
        </pc:spChg>
        <pc:picChg chg="mod">
          <ac:chgData name="Daniela Leite" userId="d68db051-e360-4b78-b251-49d4232ee377" providerId="ADAL" clId="{CA8AC0EC-7D1E-4FA9-BB11-BCE8215F741C}" dt="2022-03-09T14:06:09.513" v="4944" actId="1076"/>
          <ac:picMkLst>
            <pc:docMk/>
            <pc:sldMk cId="2305086791" sldId="343"/>
            <ac:picMk id="5" creationId="{00000000-0000-0000-0000-000000000000}"/>
          </ac:picMkLst>
        </pc:picChg>
        <pc:picChg chg="add del mod ord">
          <ac:chgData name="Daniela Leite" userId="d68db051-e360-4b78-b251-49d4232ee377" providerId="ADAL" clId="{CA8AC0EC-7D1E-4FA9-BB11-BCE8215F741C}" dt="2022-03-09T14:05:06.075" v="4933"/>
          <ac:picMkLst>
            <pc:docMk/>
            <pc:sldMk cId="2305086791" sldId="343"/>
            <ac:picMk id="6" creationId="{F54A8C15-C91F-45F0-977D-A4357DAD594A}"/>
          </ac:picMkLst>
        </pc:picChg>
        <pc:picChg chg="add mod ord">
          <ac:chgData name="Daniela Leite" userId="d68db051-e360-4b78-b251-49d4232ee377" providerId="ADAL" clId="{CA8AC0EC-7D1E-4FA9-BB11-BCE8215F741C}" dt="2022-03-09T14:06:22.480" v="4946" actId="14100"/>
          <ac:picMkLst>
            <pc:docMk/>
            <pc:sldMk cId="2305086791" sldId="343"/>
            <ac:picMk id="8" creationId="{7A651912-AA0A-467C-8F25-138B33A17997}"/>
          </ac:picMkLst>
        </pc:picChg>
        <pc:picChg chg="add del">
          <ac:chgData name="Daniela Leite" userId="d68db051-e360-4b78-b251-49d4232ee377" providerId="ADAL" clId="{CA8AC0EC-7D1E-4FA9-BB11-BCE8215F741C}" dt="2022-03-09T14:05:47.065" v="4936" actId="478"/>
          <ac:picMkLst>
            <pc:docMk/>
            <pc:sldMk cId="2305086791" sldId="343"/>
            <ac:picMk id="14" creationId="{10836FBD-19B3-4D11-B154-31FEC6265C81}"/>
          </ac:picMkLst>
        </pc:picChg>
      </pc:sldChg>
      <pc:sldChg chg="modSp">
        <pc:chgData name="Daniela Leite" userId="d68db051-e360-4b78-b251-49d4232ee377" providerId="ADAL" clId="{CA8AC0EC-7D1E-4FA9-BB11-BCE8215F741C}" dt="2022-03-09T21:33:45.329" v="5912" actId="20577"/>
        <pc:sldMkLst>
          <pc:docMk/>
          <pc:sldMk cId="2960703734" sldId="347"/>
        </pc:sldMkLst>
        <pc:spChg chg="mod">
          <ac:chgData name="Daniela Leite" userId="d68db051-e360-4b78-b251-49d4232ee377" providerId="ADAL" clId="{CA8AC0EC-7D1E-4FA9-BB11-BCE8215F741C}" dt="2022-03-08T14:35:40.955" v="4063" actId="20577"/>
          <ac:spMkLst>
            <pc:docMk/>
            <pc:sldMk cId="2960703734" sldId="347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21:33:45.329" v="5912" actId="20577"/>
          <ac:spMkLst>
            <pc:docMk/>
            <pc:sldMk cId="2960703734" sldId="347"/>
            <ac:spMk id="10" creationId="{4FE39B15-C351-0A4D-8762-8226407E9138}"/>
          </ac:spMkLst>
        </pc:spChg>
      </pc:sldChg>
      <pc:sldChg chg="modSp">
        <pc:chgData name="Daniela Leite" userId="d68db051-e360-4b78-b251-49d4232ee377" providerId="ADAL" clId="{CA8AC0EC-7D1E-4FA9-BB11-BCE8215F741C}" dt="2022-03-08T14:36:01.427" v="4064" actId="255"/>
        <pc:sldMkLst>
          <pc:docMk/>
          <pc:sldMk cId="4277650789" sldId="348"/>
        </pc:sldMkLst>
        <pc:spChg chg="mod">
          <ac:chgData name="Daniela Leite" userId="d68db051-e360-4b78-b251-49d4232ee377" providerId="ADAL" clId="{CA8AC0EC-7D1E-4FA9-BB11-BCE8215F741C}" dt="2022-03-08T14:36:01.427" v="4064" actId="255"/>
          <ac:spMkLst>
            <pc:docMk/>
            <pc:sldMk cId="4277650789" sldId="348"/>
            <ac:spMk id="4" creationId="{C3E13614-8A64-411C-AA1C-BC8894872C90}"/>
          </ac:spMkLst>
        </pc:spChg>
      </pc:sldChg>
      <pc:sldChg chg="modSp">
        <pc:chgData name="Daniela Leite" userId="d68db051-e360-4b78-b251-49d4232ee377" providerId="ADAL" clId="{CA8AC0EC-7D1E-4FA9-BB11-BCE8215F741C}" dt="2022-03-09T14:17:20.541" v="5451" actId="255"/>
        <pc:sldMkLst>
          <pc:docMk/>
          <pc:sldMk cId="3620455439" sldId="352"/>
        </pc:sldMkLst>
        <pc:spChg chg="mod">
          <ac:chgData name="Daniela Leite" userId="d68db051-e360-4b78-b251-49d4232ee377" providerId="ADAL" clId="{CA8AC0EC-7D1E-4FA9-BB11-BCE8215F741C}" dt="2022-03-09T14:17:20.541" v="5451" actId="255"/>
          <ac:spMkLst>
            <pc:docMk/>
            <pc:sldMk cId="3620455439" sldId="352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14:17:08.949" v="5450" actId="122"/>
          <ac:spMkLst>
            <pc:docMk/>
            <pc:sldMk cId="3620455439" sldId="352"/>
            <ac:spMk id="10" creationId="{4FE39B15-C351-0A4D-8762-8226407E9138}"/>
          </ac:spMkLst>
        </pc:spChg>
      </pc:sldChg>
      <pc:sldChg chg="addSp delSp modSp">
        <pc:chgData name="Daniela Leite" userId="d68db051-e360-4b78-b251-49d4232ee377" providerId="ADAL" clId="{CA8AC0EC-7D1E-4FA9-BB11-BCE8215F741C}" dt="2022-03-09T21:34:17.035" v="5914" actId="122"/>
        <pc:sldMkLst>
          <pc:docMk/>
          <pc:sldMk cId="3877373057" sldId="353"/>
        </pc:sldMkLst>
        <pc:spChg chg="mod">
          <ac:chgData name="Daniela Leite" userId="d68db051-e360-4b78-b251-49d4232ee377" providerId="ADAL" clId="{CA8AC0EC-7D1E-4FA9-BB11-BCE8215F741C}" dt="2022-03-09T21:34:17.035" v="5914" actId="122"/>
          <ac:spMkLst>
            <pc:docMk/>
            <pc:sldMk cId="3877373057" sldId="353"/>
            <ac:spMk id="15" creationId="{DDFC2368-4069-49C5-A7A4-AD2587FCDC8C}"/>
          </ac:spMkLst>
        </pc:spChg>
        <pc:graphicFrameChg chg="add del mod modGraphic">
          <ac:chgData name="Daniela Leite" userId="d68db051-e360-4b78-b251-49d4232ee377" providerId="ADAL" clId="{CA8AC0EC-7D1E-4FA9-BB11-BCE8215F741C}" dt="2022-02-25T19:48:34.582" v="1141" actId="478"/>
          <ac:graphicFrameMkLst>
            <pc:docMk/>
            <pc:sldMk cId="3877373057" sldId="353"/>
            <ac:graphicFrameMk id="3" creationId="{5E56C0E7-4366-45A4-8F0A-1D8D8A36E268}"/>
          </ac:graphicFrameMkLst>
        </pc:graphicFrameChg>
        <pc:graphicFrameChg chg="add mod modGraphic">
          <ac:chgData name="Daniela Leite" userId="d68db051-e360-4b78-b251-49d4232ee377" providerId="ADAL" clId="{CA8AC0EC-7D1E-4FA9-BB11-BCE8215F741C}" dt="2022-03-09T13:48:46.837" v="4499" actId="20577"/>
          <ac:graphicFrameMkLst>
            <pc:docMk/>
            <pc:sldMk cId="3877373057" sldId="353"/>
            <ac:graphicFrameMk id="3" creationId="{AAD2A83E-F745-4BE0-A1BA-979D1E6D1BFC}"/>
          </ac:graphicFrameMkLst>
        </pc:graphicFrameChg>
        <pc:graphicFrameChg chg="add del mod modGraphic">
          <ac:chgData name="Daniela Leite" userId="d68db051-e360-4b78-b251-49d4232ee377" providerId="ADAL" clId="{CA8AC0EC-7D1E-4FA9-BB11-BCE8215F741C}" dt="2022-03-09T13:47:01.715" v="4479" actId="478"/>
          <ac:graphicFrameMkLst>
            <pc:docMk/>
            <pc:sldMk cId="3877373057" sldId="353"/>
            <ac:graphicFrameMk id="4" creationId="{34580E2A-EE44-4043-B710-62B94DE26E2D}"/>
          </ac:graphicFrameMkLst>
        </pc:graphicFrameChg>
        <pc:picChg chg="mod">
          <ac:chgData name="Daniela Leite" userId="d68db051-e360-4b78-b251-49d4232ee377" providerId="ADAL" clId="{CA8AC0EC-7D1E-4FA9-BB11-BCE8215F741C}" dt="2022-03-09T14:12:56.120" v="5420" actId="1076"/>
          <ac:picMkLst>
            <pc:docMk/>
            <pc:sldMk cId="3877373057" sldId="353"/>
            <ac:picMk id="14" creationId="{00000000-0000-0000-0000-000000000000}"/>
          </ac:picMkLst>
        </pc:picChg>
      </pc:sldChg>
      <pc:sldChg chg="modSp add">
        <pc:chgData name="Daniela Leite" userId="d68db051-e360-4b78-b251-49d4232ee377" providerId="ADAL" clId="{CA8AC0EC-7D1E-4FA9-BB11-BCE8215F741C}" dt="2022-03-09T21:34:04.420" v="5913" actId="122"/>
        <pc:sldMkLst>
          <pc:docMk/>
          <pc:sldMk cId="1435070235" sldId="354"/>
        </pc:sldMkLst>
        <pc:spChg chg="mod">
          <ac:chgData name="Daniela Leite" userId="d68db051-e360-4b78-b251-49d4232ee377" providerId="ADAL" clId="{CA8AC0EC-7D1E-4FA9-BB11-BCE8215F741C}" dt="2022-03-07T21:01:11.291" v="3670" actId="20577"/>
          <ac:spMkLst>
            <pc:docMk/>
            <pc:sldMk cId="1435070235" sldId="354"/>
            <ac:spMk id="2" creationId="{6B498EE6-EF27-469A-A0A0-6C0D8DC24FD1}"/>
          </ac:spMkLst>
        </pc:spChg>
        <pc:spChg chg="mod">
          <ac:chgData name="Daniela Leite" userId="d68db051-e360-4b78-b251-49d4232ee377" providerId="ADAL" clId="{CA8AC0EC-7D1E-4FA9-BB11-BCE8215F741C}" dt="2022-03-09T21:34:04.420" v="5913" actId="122"/>
          <ac:spMkLst>
            <pc:docMk/>
            <pc:sldMk cId="1435070235" sldId="354"/>
            <ac:spMk id="15" creationId="{DDFC2368-4069-49C5-A7A4-AD2587FCDC8C}"/>
          </ac:spMkLst>
        </pc:spChg>
      </pc:sldChg>
      <pc:sldChg chg="modSp add">
        <pc:chgData name="Daniela Leite" userId="d68db051-e360-4b78-b251-49d4232ee377" providerId="ADAL" clId="{CA8AC0EC-7D1E-4FA9-BB11-BCE8215F741C}" dt="2022-03-09T22:40:36.397" v="5931" actId="20577"/>
        <pc:sldMkLst>
          <pc:docMk/>
          <pc:sldMk cId="3404933643" sldId="355"/>
        </pc:sldMkLst>
        <pc:spChg chg="mod">
          <ac:chgData name="Daniela Leite" userId="d68db051-e360-4b78-b251-49d4232ee377" providerId="ADAL" clId="{CA8AC0EC-7D1E-4FA9-BB11-BCE8215F741C}" dt="2022-03-09T22:40:36.397" v="5931" actId="20577"/>
          <ac:spMkLst>
            <pc:docMk/>
            <pc:sldMk cId="3404933643" sldId="355"/>
            <ac:spMk id="15" creationId="{DDFC2368-4069-49C5-A7A4-AD2587FCDC8C}"/>
          </ac:spMkLst>
        </pc:spChg>
      </pc:sldChg>
      <pc:sldChg chg="addSp delSp modSp add ord modTransition">
        <pc:chgData name="Daniela Leite" userId="d68db051-e360-4b78-b251-49d4232ee377" providerId="ADAL" clId="{CA8AC0EC-7D1E-4FA9-BB11-BCE8215F741C}" dt="2022-03-07T19:34:19.977" v="2445"/>
        <pc:sldMkLst>
          <pc:docMk/>
          <pc:sldMk cId="4234896168" sldId="356"/>
        </pc:sldMkLst>
        <pc:spChg chg="mod">
          <ac:chgData name="Daniela Leite" userId="d68db051-e360-4b78-b251-49d4232ee377" providerId="ADAL" clId="{CA8AC0EC-7D1E-4FA9-BB11-BCE8215F741C}" dt="2022-02-25T18:29:11.752" v="693" actId="207"/>
          <ac:spMkLst>
            <pc:docMk/>
            <pc:sldMk cId="4234896168" sldId="356"/>
            <ac:spMk id="8" creationId="{4FE39B15-C351-0A4D-8762-8226407E9138}"/>
          </ac:spMkLst>
        </pc:spChg>
        <pc:spChg chg="mod">
          <ac:chgData name="Daniela Leite" userId="d68db051-e360-4b78-b251-49d4232ee377" providerId="ADAL" clId="{CA8AC0EC-7D1E-4FA9-BB11-BCE8215F741C}" dt="2022-02-25T18:34:46.151" v="1119" actId="20577"/>
          <ac:spMkLst>
            <pc:docMk/>
            <pc:sldMk cId="4234896168" sldId="356"/>
            <ac:spMk id="32" creationId="{7B2EAA4D-4CC6-2541-890B-5CADEC3734B4}"/>
          </ac:spMkLst>
        </pc:spChg>
        <pc:picChg chg="add del">
          <ac:chgData name="Daniela Leite" userId="d68db051-e360-4b78-b251-49d4232ee377" providerId="ADAL" clId="{CA8AC0EC-7D1E-4FA9-BB11-BCE8215F741C}" dt="2022-02-25T18:29:18.694" v="695" actId="478"/>
          <ac:picMkLst>
            <pc:docMk/>
            <pc:sldMk cId="4234896168" sldId="356"/>
            <ac:picMk id="9" creationId="{A49268DC-A7E0-4D8C-803C-E442E28F697F}"/>
          </ac:picMkLst>
        </pc:picChg>
      </pc:sldChg>
      <pc:sldChg chg="modSp">
        <pc:chgData name="Daniela Leite" userId="d68db051-e360-4b78-b251-49d4232ee377" providerId="ADAL" clId="{CA8AC0EC-7D1E-4FA9-BB11-BCE8215F741C}" dt="2022-03-09T14:17:57.186" v="5454" actId="122"/>
        <pc:sldMkLst>
          <pc:docMk/>
          <pc:sldMk cId="1738894736" sldId="358"/>
        </pc:sldMkLst>
        <pc:spChg chg="mod">
          <ac:chgData name="Daniela Leite" userId="d68db051-e360-4b78-b251-49d4232ee377" providerId="ADAL" clId="{CA8AC0EC-7D1E-4FA9-BB11-BCE8215F741C}" dt="2022-03-09T14:17:57.186" v="5454" actId="122"/>
          <ac:spMkLst>
            <pc:docMk/>
            <pc:sldMk cId="1738894736" sldId="358"/>
            <ac:spMk id="2" creationId="{0D72D6D7-BAA7-464D-977F-C9CCC4223350}"/>
          </ac:spMkLst>
        </pc:spChg>
        <pc:spChg chg="mod">
          <ac:chgData name="Daniela Leite" userId="d68db051-e360-4b78-b251-49d4232ee377" providerId="ADAL" clId="{CA8AC0EC-7D1E-4FA9-BB11-BCE8215F741C}" dt="2022-03-07T19:19:00.572" v="2444" actId="20577"/>
          <ac:spMkLst>
            <pc:docMk/>
            <pc:sldMk cId="1738894736" sldId="358"/>
            <ac:spMk id="32" creationId="{7B2EAA4D-4CC6-2541-890B-5CADEC3734B4}"/>
          </ac:spMkLst>
        </pc:spChg>
      </pc:sldChg>
      <pc:sldChg chg="addSp delSp modSp ord">
        <pc:chgData name="Daniela Leite" userId="d68db051-e360-4b78-b251-49d4232ee377" providerId="ADAL" clId="{CA8AC0EC-7D1E-4FA9-BB11-BCE8215F741C}" dt="2022-03-09T21:56:14.285" v="5915"/>
        <pc:sldMkLst>
          <pc:docMk/>
          <pc:sldMk cId="1383377905" sldId="359"/>
        </pc:sldMkLst>
        <pc:spChg chg="mod">
          <ac:chgData name="Daniela Leite" userId="d68db051-e360-4b78-b251-49d4232ee377" providerId="ADAL" clId="{CA8AC0EC-7D1E-4FA9-BB11-BCE8215F741C}" dt="2022-03-09T14:18:01.276" v="5455" actId="122"/>
          <ac:spMkLst>
            <pc:docMk/>
            <pc:sldMk cId="1383377905" sldId="359"/>
            <ac:spMk id="6" creationId="{2D154F85-C44C-4693-8304-7B5746A6E865}"/>
          </ac:spMkLst>
        </pc:spChg>
        <pc:picChg chg="del">
          <ac:chgData name="Daniela Leite" userId="d68db051-e360-4b78-b251-49d4232ee377" providerId="ADAL" clId="{CA8AC0EC-7D1E-4FA9-BB11-BCE8215F741C}" dt="2022-03-09T13:51:55.770" v="4538" actId="478"/>
          <ac:picMkLst>
            <pc:docMk/>
            <pc:sldMk cId="1383377905" sldId="359"/>
            <ac:picMk id="7" creationId="{0F8770A9-9111-4120-BF50-62A6D5FF705E}"/>
          </ac:picMkLst>
        </pc:picChg>
        <pc:picChg chg="add ord">
          <ac:chgData name="Daniela Leite" userId="d68db051-e360-4b78-b251-49d4232ee377" providerId="ADAL" clId="{CA8AC0EC-7D1E-4FA9-BB11-BCE8215F741C}" dt="2022-03-09T13:52:07.340" v="4540" actId="167"/>
          <ac:picMkLst>
            <pc:docMk/>
            <pc:sldMk cId="1383377905" sldId="359"/>
            <ac:picMk id="8" creationId="{9E11E082-5699-4370-8940-90ACD344C97D}"/>
          </ac:picMkLst>
        </pc:picChg>
      </pc:sldChg>
      <pc:sldChg chg="modSp">
        <pc:chgData name="Daniela Leite" userId="d68db051-e360-4b78-b251-49d4232ee377" providerId="ADAL" clId="{CA8AC0EC-7D1E-4FA9-BB11-BCE8215F741C}" dt="2022-03-09T14:18:04.732" v="5456" actId="122"/>
        <pc:sldMkLst>
          <pc:docMk/>
          <pc:sldMk cId="789118088" sldId="360"/>
        </pc:sldMkLst>
        <pc:spChg chg="mod">
          <ac:chgData name="Daniela Leite" userId="d68db051-e360-4b78-b251-49d4232ee377" providerId="ADAL" clId="{CA8AC0EC-7D1E-4FA9-BB11-BCE8215F741C}" dt="2022-03-09T14:18:04.732" v="5456" actId="122"/>
          <ac:spMkLst>
            <pc:docMk/>
            <pc:sldMk cId="789118088" sldId="360"/>
            <ac:spMk id="6" creationId="{A5234B48-917E-4C8D-839E-FB1DE1D33451}"/>
          </ac:spMkLst>
        </pc:spChg>
        <pc:spChg chg="mod">
          <ac:chgData name="Daniela Leite" userId="d68db051-e360-4b78-b251-49d4232ee377" providerId="ADAL" clId="{CA8AC0EC-7D1E-4FA9-BB11-BCE8215F741C}" dt="2022-03-09T13:53:22.775" v="4622" actId="20577"/>
          <ac:spMkLst>
            <pc:docMk/>
            <pc:sldMk cId="789118088" sldId="360"/>
            <ac:spMk id="32" creationId="{7B2EAA4D-4CC6-2541-890B-5CADEC3734B4}"/>
          </ac:spMkLst>
        </pc:spChg>
      </pc:sldChg>
      <pc:sldChg chg="addSp delSp modSp">
        <pc:chgData name="Daniela Leite" userId="d68db051-e360-4b78-b251-49d4232ee377" providerId="ADAL" clId="{CA8AC0EC-7D1E-4FA9-BB11-BCE8215F741C}" dt="2022-03-09T14:17:51.221" v="5453" actId="122"/>
        <pc:sldMkLst>
          <pc:docMk/>
          <pc:sldMk cId="1087110596" sldId="361"/>
        </pc:sldMkLst>
        <pc:spChg chg="mod">
          <ac:chgData name="Daniela Leite" userId="d68db051-e360-4b78-b251-49d4232ee377" providerId="ADAL" clId="{CA8AC0EC-7D1E-4FA9-BB11-BCE8215F741C}" dt="2022-03-09T14:17:47.708" v="5452" actId="255"/>
          <ac:spMkLst>
            <pc:docMk/>
            <pc:sldMk cId="1087110596" sldId="361"/>
            <ac:spMk id="2" creationId="{6B498EE6-EF27-469A-A0A0-6C0D8DC24FD1}"/>
          </ac:spMkLst>
        </pc:spChg>
        <pc:spChg chg="mod">
          <ac:chgData name="Daniela Leite" userId="d68db051-e360-4b78-b251-49d4232ee377" providerId="ADAL" clId="{CA8AC0EC-7D1E-4FA9-BB11-BCE8215F741C}" dt="2022-03-09T14:17:51.221" v="5453" actId="122"/>
          <ac:spMkLst>
            <pc:docMk/>
            <pc:sldMk cId="1087110596" sldId="361"/>
            <ac:spMk id="8" creationId="{46E09B4D-14EF-48BC-A360-49AAAFD8E93C}"/>
          </ac:spMkLst>
        </pc:spChg>
        <pc:picChg chg="add ord">
          <ac:chgData name="Daniela Leite" userId="d68db051-e360-4b78-b251-49d4232ee377" providerId="ADAL" clId="{CA8AC0EC-7D1E-4FA9-BB11-BCE8215F741C}" dt="2022-03-09T13:52:26.523" v="4543" actId="167"/>
          <ac:picMkLst>
            <pc:docMk/>
            <pc:sldMk cId="1087110596" sldId="361"/>
            <ac:picMk id="7" creationId="{72A02C2E-73BF-4762-B12C-EB332A93CF2F}"/>
          </ac:picMkLst>
        </pc:picChg>
        <pc:picChg chg="del">
          <ac:chgData name="Daniela Leite" userId="d68db051-e360-4b78-b251-49d4232ee377" providerId="ADAL" clId="{CA8AC0EC-7D1E-4FA9-BB11-BCE8215F741C}" dt="2022-03-09T13:52:20.571" v="4541" actId="478"/>
          <ac:picMkLst>
            <pc:docMk/>
            <pc:sldMk cId="1087110596" sldId="361"/>
            <ac:picMk id="14" creationId="{00000000-0000-0000-0000-000000000000}"/>
          </ac:picMkLst>
        </pc:picChg>
      </pc:sldChg>
      <pc:sldChg chg="addSp modSp">
        <pc:chgData name="Daniela Leite" userId="d68db051-e360-4b78-b251-49d4232ee377" providerId="ADAL" clId="{CA8AC0EC-7D1E-4FA9-BB11-BCE8215F741C}" dt="2022-03-10T11:33:35.353" v="5946" actId="20577"/>
        <pc:sldMkLst>
          <pc:docMk/>
          <pc:sldMk cId="3779067790" sldId="362"/>
        </pc:sldMkLst>
        <pc:spChg chg="mod">
          <ac:chgData name="Daniela Leite" userId="d68db051-e360-4b78-b251-49d4232ee377" providerId="ADAL" clId="{CA8AC0EC-7D1E-4FA9-BB11-BCE8215F741C}" dt="2022-03-09T21:32:16.624" v="5901" actId="113"/>
          <ac:spMkLst>
            <pc:docMk/>
            <pc:sldMk cId="3779067790" sldId="362"/>
            <ac:spMk id="6" creationId="{377DE288-B754-49E1-A608-9714858F5F37}"/>
          </ac:spMkLst>
        </pc:spChg>
        <pc:spChg chg="mod">
          <ac:chgData name="Daniela Leite" userId="d68db051-e360-4b78-b251-49d4232ee377" providerId="ADAL" clId="{CA8AC0EC-7D1E-4FA9-BB11-BCE8215F741C}" dt="2022-03-10T11:33:35.353" v="5946" actId="20577"/>
          <ac:spMkLst>
            <pc:docMk/>
            <pc:sldMk cId="3779067790" sldId="362"/>
            <ac:spMk id="32" creationId="{7B2EAA4D-4CC6-2541-890B-5CADEC3734B4}"/>
          </ac:spMkLst>
        </pc:spChg>
        <pc:picChg chg="add">
          <ac:chgData name="Daniela Leite" userId="d68db051-e360-4b78-b251-49d4232ee377" providerId="ADAL" clId="{CA8AC0EC-7D1E-4FA9-BB11-BCE8215F741C}" dt="2022-03-09T14:14:44.199" v="5429"/>
          <ac:picMkLst>
            <pc:docMk/>
            <pc:sldMk cId="3779067790" sldId="362"/>
            <ac:picMk id="7" creationId="{E6933B02-D030-41E8-B71C-9964A7870AB5}"/>
          </ac:picMkLst>
        </pc:picChg>
      </pc:sldChg>
      <pc:sldChg chg="modSp add ord">
        <pc:chgData name="Daniela Leite" userId="d68db051-e360-4b78-b251-49d4232ee377" providerId="ADAL" clId="{CA8AC0EC-7D1E-4FA9-BB11-BCE8215F741C}" dt="2022-03-07T13:01:47.671" v="1672" actId="20577"/>
        <pc:sldMkLst>
          <pc:docMk/>
          <pc:sldMk cId="986881957" sldId="363"/>
        </pc:sldMkLst>
        <pc:spChg chg="mod">
          <ac:chgData name="Daniela Leite" userId="d68db051-e360-4b78-b251-49d4232ee377" providerId="ADAL" clId="{CA8AC0EC-7D1E-4FA9-BB11-BCE8215F741C}" dt="2022-03-07T13:01:47.671" v="1672" actId="20577"/>
          <ac:spMkLst>
            <pc:docMk/>
            <pc:sldMk cId="986881957" sldId="363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7T12:16:03.813" v="1518" actId="20577"/>
          <ac:spMkLst>
            <pc:docMk/>
            <pc:sldMk cId="986881957" sldId="363"/>
            <ac:spMk id="10" creationId="{4FE39B15-C351-0A4D-8762-8226407E9138}"/>
          </ac:spMkLst>
        </pc:spChg>
      </pc:sldChg>
      <pc:sldChg chg="modSp add ord">
        <pc:chgData name="Daniela Leite" userId="d68db051-e360-4b78-b251-49d4232ee377" providerId="ADAL" clId="{CA8AC0EC-7D1E-4FA9-BB11-BCE8215F741C}" dt="2022-03-07T13:01:41.319" v="1670" actId="20577"/>
        <pc:sldMkLst>
          <pc:docMk/>
          <pc:sldMk cId="626762551" sldId="364"/>
        </pc:sldMkLst>
        <pc:spChg chg="mod">
          <ac:chgData name="Daniela Leite" userId="d68db051-e360-4b78-b251-49d4232ee377" providerId="ADAL" clId="{CA8AC0EC-7D1E-4FA9-BB11-BCE8215F741C}" dt="2022-03-07T13:01:41.319" v="1670" actId="20577"/>
          <ac:spMkLst>
            <pc:docMk/>
            <pc:sldMk cId="626762551" sldId="364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7T12:16:28.084" v="1549" actId="20577"/>
          <ac:spMkLst>
            <pc:docMk/>
            <pc:sldMk cId="626762551" sldId="364"/>
            <ac:spMk id="10" creationId="{4FE39B15-C351-0A4D-8762-8226407E9138}"/>
          </ac:spMkLst>
        </pc:spChg>
      </pc:sldChg>
      <pc:sldChg chg="modSp add ord">
        <pc:chgData name="Daniela Leite" userId="d68db051-e360-4b78-b251-49d4232ee377" providerId="ADAL" clId="{CA8AC0EC-7D1E-4FA9-BB11-BCE8215F741C}" dt="2022-03-07T21:15:38.726" v="3745" actId="20577"/>
        <pc:sldMkLst>
          <pc:docMk/>
          <pc:sldMk cId="307759383" sldId="365"/>
        </pc:sldMkLst>
        <pc:spChg chg="mod">
          <ac:chgData name="Daniela Leite" userId="d68db051-e360-4b78-b251-49d4232ee377" providerId="ADAL" clId="{CA8AC0EC-7D1E-4FA9-BB11-BCE8215F741C}" dt="2022-03-07T21:15:38.726" v="3745" actId="20577"/>
          <ac:spMkLst>
            <pc:docMk/>
            <pc:sldMk cId="307759383" sldId="365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7T12:17:01.476" v="1575" actId="20577"/>
          <ac:spMkLst>
            <pc:docMk/>
            <pc:sldMk cId="307759383" sldId="365"/>
            <ac:spMk id="10" creationId="{4FE39B15-C351-0A4D-8762-8226407E9138}"/>
          </ac:spMkLst>
        </pc:spChg>
      </pc:sldChg>
      <pc:sldChg chg="modSp add ord">
        <pc:chgData name="Daniela Leite" userId="d68db051-e360-4b78-b251-49d4232ee377" providerId="ADAL" clId="{CA8AC0EC-7D1E-4FA9-BB11-BCE8215F741C}" dt="2022-03-09T19:29:57.787" v="5632"/>
        <pc:sldMkLst>
          <pc:docMk/>
          <pc:sldMk cId="4083609030" sldId="366"/>
        </pc:sldMkLst>
        <pc:spChg chg="mod">
          <ac:chgData name="Daniela Leite" userId="d68db051-e360-4b78-b251-49d4232ee377" providerId="ADAL" clId="{CA8AC0EC-7D1E-4FA9-BB11-BCE8215F741C}" dt="2022-03-09T17:10:09.934" v="5619" actId="20577"/>
          <ac:spMkLst>
            <pc:docMk/>
            <pc:sldMk cId="4083609030" sldId="366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7T12:19:01.729" v="1607" actId="20577"/>
          <ac:spMkLst>
            <pc:docMk/>
            <pc:sldMk cId="4083609030" sldId="366"/>
            <ac:spMk id="10" creationId="{4FE39B15-C351-0A4D-8762-8226407E9138}"/>
          </ac:spMkLst>
        </pc:spChg>
      </pc:sldChg>
      <pc:sldChg chg="modSp add modTransition">
        <pc:chgData name="Daniela Leite" userId="d68db051-e360-4b78-b251-49d4232ee377" providerId="ADAL" clId="{CA8AC0EC-7D1E-4FA9-BB11-BCE8215F741C}" dt="2022-03-09T14:21:44.226" v="5531" actId="122"/>
        <pc:sldMkLst>
          <pc:docMk/>
          <pc:sldMk cId="3499401259" sldId="368"/>
        </pc:sldMkLst>
        <pc:spChg chg="mod">
          <ac:chgData name="Daniela Leite" userId="d68db051-e360-4b78-b251-49d4232ee377" providerId="ADAL" clId="{CA8AC0EC-7D1E-4FA9-BB11-BCE8215F741C}" dt="2022-03-09T14:16:50.964" v="5448" actId="20577"/>
          <ac:spMkLst>
            <pc:docMk/>
            <pc:sldMk cId="3499401259" sldId="368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14:21:44.226" v="5531" actId="122"/>
          <ac:spMkLst>
            <pc:docMk/>
            <pc:sldMk cId="3499401259" sldId="368"/>
            <ac:spMk id="10" creationId="{4FE39B15-C351-0A4D-8762-8226407E9138}"/>
          </ac:spMkLst>
        </pc:spChg>
      </pc:sldChg>
      <pc:sldChg chg="modSp add">
        <pc:chgData name="Daniela Leite" userId="d68db051-e360-4b78-b251-49d4232ee377" providerId="ADAL" clId="{CA8AC0EC-7D1E-4FA9-BB11-BCE8215F741C}" dt="2022-03-09T22:28:57.553" v="5919" actId="20577"/>
        <pc:sldMkLst>
          <pc:docMk/>
          <pc:sldMk cId="1950506043" sldId="369"/>
        </pc:sldMkLst>
        <pc:spChg chg="mod">
          <ac:chgData name="Daniela Leite" userId="d68db051-e360-4b78-b251-49d4232ee377" providerId="ADAL" clId="{CA8AC0EC-7D1E-4FA9-BB11-BCE8215F741C}" dt="2022-03-09T22:28:57.553" v="5919" actId="20577"/>
          <ac:spMkLst>
            <pc:docMk/>
            <pc:sldMk cId="1950506043" sldId="369"/>
            <ac:spMk id="4" creationId="{C3E13614-8A64-411C-AA1C-BC8894872C90}"/>
          </ac:spMkLst>
        </pc:spChg>
        <pc:spChg chg="mod">
          <ac:chgData name="Daniela Leite" userId="d68db051-e360-4b78-b251-49d4232ee377" providerId="ADAL" clId="{CA8AC0EC-7D1E-4FA9-BB11-BCE8215F741C}" dt="2022-03-09T21:30:41.537" v="5893" actId="113"/>
          <ac:spMkLst>
            <pc:docMk/>
            <pc:sldMk cId="1950506043" sldId="369"/>
            <ac:spMk id="10" creationId="{4FE39B15-C351-0A4D-8762-8226407E9138}"/>
          </ac:spMkLst>
        </pc:spChg>
      </pc:sldChg>
      <pc:sldChg chg="modSp add ord">
        <pc:chgData name="Daniela Leite" userId="d68db051-e360-4b78-b251-49d4232ee377" providerId="ADAL" clId="{CA8AC0EC-7D1E-4FA9-BB11-BCE8215F741C}" dt="2022-03-09T19:46:22.825" v="5891" actId="27636"/>
        <pc:sldMkLst>
          <pc:docMk/>
          <pc:sldMk cId="2110052521" sldId="370"/>
        </pc:sldMkLst>
        <pc:spChg chg="mod">
          <ac:chgData name="Daniela Leite" userId="d68db051-e360-4b78-b251-49d4232ee377" providerId="ADAL" clId="{CA8AC0EC-7D1E-4FA9-BB11-BCE8215F741C}" dt="2022-03-09T19:46:22.825" v="5891" actId="27636"/>
          <ac:spMkLst>
            <pc:docMk/>
            <pc:sldMk cId="2110052521" sldId="370"/>
            <ac:spMk id="32" creationId="{7B2EAA4D-4CC6-2541-890B-5CADEC3734B4}"/>
          </ac:spMkLst>
        </pc:spChg>
      </pc:sldChg>
      <pc:sldChg chg="add del">
        <pc:chgData name="Daniela Leite" userId="d68db051-e360-4b78-b251-49d4232ee377" providerId="ADAL" clId="{CA8AC0EC-7D1E-4FA9-BB11-BCE8215F741C}" dt="2022-03-18T14:58:46.382" v="5954" actId="2696"/>
        <pc:sldMkLst>
          <pc:docMk/>
          <pc:sldMk cId="2881123750" sldId="371"/>
        </pc:sldMkLst>
      </pc:sldChg>
    </pc:docChg>
  </pc:docChgLst>
  <pc:docChgLst>
    <pc:chgData name="Manuela Mossé Muanis" userId="31de8b26-d8a7-489e-8e81-223986e8ef8d" providerId="ADAL" clId="{1EBC7739-5B27-45D3-BEF8-D25D15D56CAE}"/>
    <pc:docChg chg="undo custSel addSld delSld modSld sldOrd">
      <pc:chgData name="Manuela Mossé Muanis" userId="31de8b26-d8a7-489e-8e81-223986e8ef8d" providerId="ADAL" clId="{1EBC7739-5B27-45D3-BEF8-D25D15D56CAE}" dt="2022-03-09T19:25:30.160" v="1129" actId="20577"/>
      <pc:docMkLst>
        <pc:docMk/>
      </pc:docMkLst>
      <pc:sldChg chg="modSp">
        <pc:chgData name="Manuela Mossé Muanis" userId="31de8b26-d8a7-489e-8e81-223986e8ef8d" providerId="ADAL" clId="{1EBC7739-5B27-45D3-BEF8-D25D15D56CAE}" dt="2022-03-06T22:13:33.089" v="992" actId="14100"/>
        <pc:sldMkLst>
          <pc:docMk/>
          <pc:sldMk cId="2670229786" sldId="296"/>
        </pc:sldMkLst>
        <pc:spChg chg="mod">
          <ac:chgData name="Manuela Mossé Muanis" userId="31de8b26-d8a7-489e-8e81-223986e8ef8d" providerId="ADAL" clId="{1EBC7739-5B27-45D3-BEF8-D25D15D56CAE}" dt="2022-03-06T22:13:33.089" v="992" actId="14100"/>
          <ac:spMkLst>
            <pc:docMk/>
            <pc:sldMk cId="2670229786" sldId="296"/>
            <ac:spMk id="9" creationId="{00000000-0000-0000-0000-000000000000}"/>
          </ac:spMkLst>
        </pc:spChg>
        <pc:picChg chg="mod">
          <ac:chgData name="Manuela Mossé Muanis" userId="31de8b26-d8a7-489e-8e81-223986e8ef8d" providerId="ADAL" clId="{1EBC7739-5B27-45D3-BEF8-D25D15D56CAE}" dt="2022-03-06T22:07:46.784" v="813" actId="1076"/>
          <ac:picMkLst>
            <pc:docMk/>
            <pc:sldMk cId="2670229786" sldId="296"/>
            <ac:picMk id="5" creationId="{00000000-0000-0000-0000-000000000000}"/>
          </ac:picMkLst>
        </pc:picChg>
        <pc:picChg chg="mod">
          <ac:chgData name="Manuela Mossé Muanis" userId="31de8b26-d8a7-489e-8e81-223986e8ef8d" providerId="ADAL" clId="{1EBC7739-5B27-45D3-BEF8-D25D15D56CAE}" dt="2022-03-06T22:11:20.303" v="959" actId="1076"/>
          <ac:picMkLst>
            <pc:docMk/>
            <pc:sldMk cId="2670229786" sldId="296"/>
            <ac:picMk id="12" creationId="{00000000-0000-0000-0000-000000000000}"/>
          </ac:picMkLst>
        </pc:picChg>
      </pc:sldChg>
      <pc:sldChg chg="addSp delSp modSp">
        <pc:chgData name="Manuela Mossé Muanis" userId="31de8b26-d8a7-489e-8e81-223986e8ef8d" providerId="ADAL" clId="{1EBC7739-5B27-45D3-BEF8-D25D15D56CAE}" dt="2022-03-09T19:13:55.275" v="1074" actId="113"/>
        <pc:sldMkLst>
          <pc:docMk/>
          <pc:sldMk cId="4230857015" sldId="310"/>
        </pc:sldMkLst>
        <pc:spChg chg="mod">
          <ac:chgData name="Manuela Mossé Muanis" userId="31de8b26-d8a7-489e-8e81-223986e8ef8d" providerId="ADAL" clId="{1EBC7739-5B27-45D3-BEF8-D25D15D56CAE}" dt="2022-03-06T21:29:24.189" v="401" actId="207"/>
          <ac:spMkLst>
            <pc:docMk/>
            <pc:sldMk cId="4230857015" sldId="310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13:55.275" v="1074" actId="113"/>
          <ac:spMkLst>
            <pc:docMk/>
            <pc:sldMk cId="4230857015" sldId="310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09:04.971" v="267" actId="1076"/>
          <ac:picMkLst>
            <pc:docMk/>
            <pc:sldMk cId="4230857015" sldId="310"/>
            <ac:picMk id="5" creationId="{00000000-0000-0000-0000-000000000000}"/>
          </ac:picMkLst>
        </pc:picChg>
        <pc:picChg chg="add del ord">
          <ac:chgData name="Manuela Mossé Muanis" userId="31de8b26-d8a7-489e-8e81-223986e8ef8d" providerId="ADAL" clId="{1EBC7739-5B27-45D3-BEF8-D25D15D56CAE}" dt="2022-03-06T21:37:53.688" v="502" actId="478"/>
          <ac:picMkLst>
            <pc:docMk/>
            <pc:sldMk cId="4230857015" sldId="310"/>
            <ac:picMk id="6" creationId="{0E41F38C-0659-4E0C-82C5-C28AC6C3EDE2}"/>
          </ac:picMkLst>
        </pc:picChg>
        <pc:picChg chg="add mod ord">
          <ac:chgData name="Manuela Mossé Muanis" userId="31de8b26-d8a7-489e-8e81-223986e8ef8d" providerId="ADAL" clId="{1EBC7739-5B27-45D3-BEF8-D25D15D56CAE}" dt="2022-03-06T21:38:03.009" v="504" actId="167"/>
          <ac:picMkLst>
            <pc:docMk/>
            <pc:sldMk cId="4230857015" sldId="310"/>
            <ac:picMk id="7" creationId="{857F7BC2-622A-4F96-806D-636347324663}"/>
          </ac:picMkLst>
        </pc:picChg>
        <pc:picChg chg="del ord">
          <ac:chgData name="Manuela Mossé Muanis" userId="31de8b26-d8a7-489e-8e81-223986e8ef8d" providerId="ADAL" clId="{1EBC7739-5B27-45D3-BEF8-D25D15D56CAE}" dt="2022-03-06T21:10:27.791" v="272" actId="478"/>
          <ac:picMkLst>
            <pc:docMk/>
            <pc:sldMk cId="4230857015" sldId="310"/>
            <ac:picMk id="14" creationId="{10836FBD-19B3-4D11-B154-31FEC6265C81}"/>
          </ac:picMkLst>
        </pc:picChg>
      </pc:sldChg>
      <pc:sldChg chg="modSp">
        <pc:chgData name="Manuela Mossé Muanis" userId="31de8b26-d8a7-489e-8e81-223986e8ef8d" providerId="ADAL" clId="{1EBC7739-5B27-45D3-BEF8-D25D15D56CAE}" dt="2022-03-09T19:13:42.721" v="1072" actId="113"/>
        <pc:sldMkLst>
          <pc:docMk/>
          <pc:sldMk cId="4219072774" sldId="323"/>
        </pc:sldMkLst>
        <pc:spChg chg="mod">
          <ac:chgData name="Manuela Mossé Muanis" userId="31de8b26-d8a7-489e-8e81-223986e8ef8d" providerId="ADAL" clId="{1EBC7739-5B27-45D3-BEF8-D25D15D56CAE}" dt="2022-03-09T19:13:42.721" v="1072" actId="113"/>
          <ac:spMkLst>
            <pc:docMk/>
            <pc:sldMk cId="4219072774" sldId="323"/>
            <ac:spMk id="8" creationId="{4FE39B15-C351-0A4D-8762-8226407E9138}"/>
          </ac:spMkLst>
        </pc:spChg>
        <pc:spChg chg="mod">
          <ac:chgData name="Manuela Mossé Muanis" userId="31de8b26-d8a7-489e-8e81-223986e8ef8d" providerId="ADAL" clId="{1EBC7739-5B27-45D3-BEF8-D25D15D56CAE}" dt="2022-03-07T16:54:19.624" v="1045" actId="20577"/>
          <ac:spMkLst>
            <pc:docMk/>
            <pc:sldMk cId="4219072774" sldId="323"/>
            <ac:spMk id="32" creationId="{7B2EAA4D-4CC6-2541-890B-5CADEC3734B4}"/>
          </ac:spMkLst>
        </pc:spChg>
        <pc:picChg chg="mod">
          <ac:chgData name="Manuela Mossé Muanis" userId="31de8b26-d8a7-489e-8e81-223986e8ef8d" providerId="ADAL" clId="{1EBC7739-5B27-45D3-BEF8-D25D15D56CAE}" dt="2022-03-06T21:37:14.322" v="497" actId="1076"/>
          <ac:picMkLst>
            <pc:docMk/>
            <pc:sldMk cId="4219072774" sldId="323"/>
            <ac:picMk id="16" creationId="{F62FDCB7-ABBD-1A43-BA51-B577ED94CED3}"/>
          </ac:picMkLst>
        </pc:picChg>
      </pc:sldChg>
      <pc:sldChg chg="modSp">
        <pc:chgData name="Manuela Mossé Muanis" userId="31de8b26-d8a7-489e-8e81-223986e8ef8d" providerId="ADAL" clId="{1EBC7739-5B27-45D3-BEF8-D25D15D56CAE}" dt="2022-03-09T19:21:45.862" v="1105" actId="1076"/>
        <pc:sldMkLst>
          <pc:docMk/>
          <pc:sldMk cId="2702384944" sldId="325"/>
        </pc:sldMkLst>
        <pc:spChg chg="mod">
          <ac:chgData name="Manuela Mossé Muanis" userId="31de8b26-d8a7-489e-8e81-223986e8ef8d" providerId="ADAL" clId="{1EBC7739-5B27-45D3-BEF8-D25D15D56CAE}" dt="2022-03-06T22:02:53.422" v="720" actId="255"/>
          <ac:spMkLst>
            <pc:docMk/>
            <pc:sldMk cId="2702384944" sldId="325"/>
            <ac:spMk id="2" creationId="{6B498EE6-EF27-469A-A0A0-6C0D8DC24FD1}"/>
          </ac:spMkLst>
        </pc:spChg>
        <pc:spChg chg="mod">
          <ac:chgData name="Manuela Mossé Muanis" userId="31de8b26-d8a7-489e-8e81-223986e8ef8d" providerId="ADAL" clId="{1EBC7739-5B27-45D3-BEF8-D25D15D56CAE}" dt="2022-03-09T19:21:45.862" v="1105" actId="1076"/>
          <ac:spMkLst>
            <pc:docMk/>
            <pc:sldMk cId="2702384944" sldId="325"/>
            <ac:spMk id="15" creationId="{DDFC2368-4069-49C5-A7A4-AD2587FCDC8C}"/>
          </ac:spMkLst>
        </pc:spChg>
        <pc:picChg chg="mod">
          <ac:chgData name="Manuela Mossé Muanis" userId="31de8b26-d8a7-489e-8e81-223986e8ef8d" providerId="ADAL" clId="{1EBC7739-5B27-45D3-BEF8-D25D15D56CAE}" dt="2022-03-06T22:02:19.073" v="716" actId="1076"/>
          <ac:picMkLst>
            <pc:docMk/>
            <pc:sldMk cId="2702384944" sldId="325"/>
            <ac:picMk id="11" creationId="{00000000-0000-0000-0000-000000000000}"/>
          </ac:picMkLst>
        </pc:picChg>
      </pc:sldChg>
      <pc:sldChg chg="modSp ord">
        <pc:chgData name="Manuela Mossé Muanis" userId="31de8b26-d8a7-489e-8e81-223986e8ef8d" providerId="ADAL" clId="{1EBC7739-5B27-45D3-BEF8-D25D15D56CAE}" dt="2022-03-09T19:13:22.631" v="1070" actId="1076"/>
        <pc:sldMkLst>
          <pc:docMk/>
          <pc:sldMk cId="735478620" sldId="326"/>
        </pc:sldMkLst>
        <pc:spChg chg="mod">
          <ac:chgData name="Manuela Mossé Muanis" userId="31de8b26-d8a7-489e-8e81-223986e8ef8d" providerId="ADAL" clId="{1EBC7739-5B27-45D3-BEF8-D25D15D56CAE}" dt="2022-03-09T19:13:13.775" v="1069" actId="1076"/>
          <ac:spMkLst>
            <pc:docMk/>
            <pc:sldMk cId="735478620" sldId="326"/>
            <ac:spMk id="2" creationId="{6B498EE6-EF27-469A-A0A0-6C0D8DC24FD1}"/>
          </ac:spMkLst>
        </pc:spChg>
        <pc:spChg chg="mod">
          <ac:chgData name="Manuela Mossé Muanis" userId="31de8b26-d8a7-489e-8e81-223986e8ef8d" providerId="ADAL" clId="{1EBC7739-5B27-45D3-BEF8-D25D15D56CAE}" dt="2022-03-09T19:13:22.631" v="1070" actId="1076"/>
          <ac:spMkLst>
            <pc:docMk/>
            <pc:sldMk cId="735478620" sldId="326"/>
            <ac:spMk id="15" creationId="{DDFC2368-4069-49C5-A7A4-AD2587FCDC8C}"/>
          </ac:spMkLst>
        </pc:spChg>
        <pc:picChg chg="mod">
          <ac:chgData name="Manuela Mossé Muanis" userId="31de8b26-d8a7-489e-8e81-223986e8ef8d" providerId="ADAL" clId="{1EBC7739-5B27-45D3-BEF8-D25D15D56CAE}" dt="2022-03-06T21:35:19.978" v="463" actId="1076"/>
          <ac:picMkLst>
            <pc:docMk/>
            <pc:sldMk cId="735478620" sldId="326"/>
            <ac:picMk id="7" creationId="{39EA39C8-501F-4879-A0E9-6E4CB2C80707}"/>
          </ac:picMkLst>
        </pc:picChg>
        <pc:picChg chg="mod">
          <ac:chgData name="Manuela Mossé Muanis" userId="31de8b26-d8a7-489e-8e81-223986e8ef8d" providerId="ADAL" clId="{1EBC7739-5B27-45D3-BEF8-D25D15D56CAE}" dt="2022-03-09T19:13:00.415" v="1067" actId="1076"/>
          <ac:picMkLst>
            <pc:docMk/>
            <pc:sldMk cId="735478620" sldId="326"/>
            <ac:picMk id="8" creationId="{E001E4C3-FDEE-4148-A04B-0FC046DF8735}"/>
          </ac:picMkLst>
        </pc:picChg>
        <pc:picChg chg="mod">
          <ac:chgData name="Manuela Mossé Muanis" userId="31de8b26-d8a7-489e-8e81-223986e8ef8d" providerId="ADAL" clId="{1EBC7739-5B27-45D3-BEF8-D25D15D56CAE}" dt="2022-03-06T20:59:49.518" v="204" actId="1076"/>
          <ac:picMkLst>
            <pc:docMk/>
            <pc:sldMk cId="735478620" sldId="326"/>
            <ac:picMk id="11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6T21:36:57.029" v="495" actId="20577"/>
        <pc:sldMkLst>
          <pc:docMk/>
          <pc:sldMk cId="3190374483" sldId="327"/>
        </pc:sldMkLst>
        <pc:spChg chg="mod">
          <ac:chgData name="Manuela Mossé Muanis" userId="31de8b26-d8a7-489e-8e81-223986e8ef8d" providerId="ADAL" clId="{1EBC7739-5B27-45D3-BEF8-D25D15D56CAE}" dt="2022-03-06T21:36:57.029" v="495" actId="20577"/>
          <ac:spMkLst>
            <pc:docMk/>
            <pc:sldMk cId="3190374483" sldId="327"/>
            <ac:spMk id="15" creationId="{DDFC2368-4069-49C5-A7A4-AD2587FCDC8C}"/>
          </ac:spMkLst>
        </pc:spChg>
        <pc:picChg chg="mod">
          <ac:chgData name="Manuela Mossé Muanis" userId="31de8b26-d8a7-489e-8e81-223986e8ef8d" providerId="ADAL" clId="{1EBC7739-5B27-45D3-BEF8-D25D15D56CAE}" dt="2022-03-06T21:35:51.772" v="468" actId="1076"/>
          <ac:picMkLst>
            <pc:docMk/>
            <pc:sldMk cId="3190374483" sldId="327"/>
            <ac:picMk id="8" creationId="{E001E4C3-FDEE-4148-A04B-0FC046DF8735}"/>
          </ac:picMkLst>
        </pc:picChg>
        <pc:picChg chg="mod">
          <ac:chgData name="Manuela Mossé Muanis" userId="31de8b26-d8a7-489e-8e81-223986e8ef8d" providerId="ADAL" clId="{1EBC7739-5B27-45D3-BEF8-D25D15D56CAE}" dt="2022-03-06T21:35:40.636" v="464" actId="14100"/>
          <ac:picMkLst>
            <pc:docMk/>
            <pc:sldMk cId="3190374483" sldId="327"/>
            <ac:picMk id="9" creationId="{D023AB43-26F0-483F-BD44-44499B471AC5}"/>
          </ac:picMkLst>
        </pc:picChg>
        <pc:picChg chg="mod">
          <ac:chgData name="Manuela Mossé Muanis" userId="31de8b26-d8a7-489e-8e81-223986e8ef8d" providerId="ADAL" clId="{1EBC7739-5B27-45D3-BEF8-D25D15D56CAE}" dt="2022-03-06T21:06:32.444" v="247" actId="1076"/>
          <ac:picMkLst>
            <pc:docMk/>
            <pc:sldMk cId="3190374483" sldId="327"/>
            <ac:picMk id="11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18:01.730" v="1079" actId="113"/>
        <pc:sldMkLst>
          <pc:docMk/>
          <pc:sldMk cId="2355705043" sldId="329"/>
        </pc:sldMkLst>
        <pc:spChg chg="mod">
          <ac:chgData name="Manuela Mossé Muanis" userId="31de8b26-d8a7-489e-8e81-223986e8ef8d" providerId="ADAL" clId="{1EBC7739-5B27-45D3-BEF8-D25D15D56CAE}" dt="2022-03-09T19:18:01.730" v="1079" actId="113"/>
          <ac:spMkLst>
            <pc:docMk/>
            <pc:sldMk cId="2355705043" sldId="329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14:19.851" v="1076" actId="113"/>
          <ac:spMkLst>
            <pc:docMk/>
            <pc:sldMk cId="2355705043" sldId="329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31:23.355" v="424" actId="1076"/>
          <ac:picMkLst>
            <pc:docMk/>
            <pc:sldMk cId="2355705043" sldId="329"/>
            <ac:picMk id="5" creationId="{00000000-0000-0000-0000-000000000000}"/>
          </ac:picMkLst>
        </pc:picChg>
        <pc:picChg chg="ord">
          <ac:chgData name="Manuela Mossé Muanis" userId="31de8b26-d8a7-489e-8e81-223986e8ef8d" providerId="ADAL" clId="{1EBC7739-5B27-45D3-BEF8-D25D15D56CAE}" dt="2022-03-06T21:38:14.075" v="505" actId="167"/>
          <ac:picMkLst>
            <pc:docMk/>
            <pc:sldMk cId="2355705043" sldId="329"/>
            <ac:picMk id="14" creationId="{10836FBD-19B3-4D11-B154-31FEC6265C81}"/>
          </ac:picMkLst>
        </pc:picChg>
      </pc:sldChg>
      <pc:sldChg chg="modSp">
        <pc:chgData name="Manuela Mossé Muanis" userId="31de8b26-d8a7-489e-8e81-223986e8ef8d" providerId="ADAL" clId="{1EBC7739-5B27-45D3-BEF8-D25D15D56CAE}" dt="2022-03-09T19:18:22.989" v="1084" actId="12"/>
        <pc:sldMkLst>
          <pc:docMk/>
          <pc:sldMk cId="3173438214" sldId="333"/>
        </pc:sldMkLst>
        <pc:spChg chg="mod">
          <ac:chgData name="Manuela Mossé Muanis" userId="31de8b26-d8a7-489e-8e81-223986e8ef8d" providerId="ADAL" clId="{1EBC7739-5B27-45D3-BEF8-D25D15D56CAE}" dt="2022-03-09T19:18:22.989" v="1084" actId="12"/>
          <ac:spMkLst>
            <pc:docMk/>
            <pc:sldMk cId="3173438214" sldId="333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18:13.858" v="1081"/>
          <ac:spMkLst>
            <pc:docMk/>
            <pc:sldMk cId="3173438214" sldId="333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41:41.675" v="531" actId="1076"/>
          <ac:picMkLst>
            <pc:docMk/>
            <pc:sldMk cId="3173438214" sldId="333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6T22:18:13.173" v="1026" actId="255"/>
        <pc:sldMkLst>
          <pc:docMk/>
          <pc:sldMk cId="1897930470" sldId="334"/>
        </pc:sldMkLst>
        <pc:spChg chg="mod">
          <ac:chgData name="Manuela Mossé Muanis" userId="31de8b26-d8a7-489e-8e81-223986e8ef8d" providerId="ADAL" clId="{1EBC7739-5B27-45D3-BEF8-D25D15D56CAE}" dt="2022-03-06T22:18:13.173" v="1026" actId="255"/>
          <ac:spMkLst>
            <pc:docMk/>
            <pc:sldMk cId="1897930470" sldId="334"/>
            <ac:spMk id="10" creationId="{4FE39B15-C351-0A4D-8762-8226407E9138}"/>
          </ac:spMkLst>
        </pc:spChg>
        <pc:graphicFrameChg chg="mod modGraphic">
          <ac:chgData name="Manuela Mossé Muanis" userId="31de8b26-d8a7-489e-8e81-223986e8ef8d" providerId="ADAL" clId="{1EBC7739-5B27-45D3-BEF8-D25D15D56CAE}" dt="2022-03-06T21:45:10.079" v="600" actId="14100"/>
          <ac:graphicFrameMkLst>
            <pc:docMk/>
            <pc:sldMk cId="1897930470" sldId="334"/>
            <ac:graphicFrameMk id="2" creationId="{F15EE3D6-64EB-476A-8E9E-D11857CE95F9}"/>
          </ac:graphicFrameMkLst>
        </pc:graphicFrameChg>
        <pc:picChg chg="mod">
          <ac:chgData name="Manuela Mossé Muanis" userId="31de8b26-d8a7-489e-8e81-223986e8ef8d" providerId="ADAL" clId="{1EBC7739-5B27-45D3-BEF8-D25D15D56CAE}" dt="2022-03-06T21:45:23.498" v="601" actId="1076"/>
          <ac:picMkLst>
            <pc:docMk/>
            <pc:sldMk cId="1897930470" sldId="334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6T22:17:57.057" v="1025" actId="255"/>
        <pc:sldMkLst>
          <pc:docMk/>
          <pc:sldMk cId="4235859438" sldId="335"/>
        </pc:sldMkLst>
        <pc:spChg chg="mod">
          <ac:chgData name="Manuela Mossé Muanis" userId="31de8b26-d8a7-489e-8e81-223986e8ef8d" providerId="ADAL" clId="{1EBC7739-5B27-45D3-BEF8-D25D15D56CAE}" dt="2022-03-06T22:17:46.283" v="1024" actId="20577"/>
          <ac:spMkLst>
            <pc:docMk/>
            <pc:sldMk cId="4235859438" sldId="335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6T22:17:57.057" v="1025" actId="255"/>
          <ac:spMkLst>
            <pc:docMk/>
            <pc:sldMk cId="4235859438" sldId="335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46:27.593" v="606" actId="1076"/>
          <ac:picMkLst>
            <pc:docMk/>
            <pc:sldMk cId="4235859438" sldId="335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12:44.398" v="1064" actId="1076"/>
        <pc:sldMkLst>
          <pc:docMk/>
          <pc:sldMk cId="1734859549" sldId="338"/>
        </pc:sldMkLst>
        <pc:spChg chg="mod">
          <ac:chgData name="Manuela Mossé Muanis" userId="31de8b26-d8a7-489e-8e81-223986e8ef8d" providerId="ADAL" clId="{1EBC7739-5B27-45D3-BEF8-D25D15D56CAE}" dt="2022-03-09T19:12:44.398" v="1064" actId="1076"/>
          <ac:spMkLst>
            <pc:docMk/>
            <pc:sldMk cId="1734859549" sldId="338"/>
            <ac:spMk id="8" creationId="{4FE39B15-C351-0A4D-8762-8226407E9138}"/>
          </ac:spMkLst>
        </pc:spChg>
        <pc:spChg chg="mod">
          <ac:chgData name="Manuela Mossé Muanis" userId="31de8b26-d8a7-489e-8e81-223986e8ef8d" providerId="ADAL" clId="{1EBC7739-5B27-45D3-BEF8-D25D15D56CAE}" dt="2022-03-06T20:57:48.925" v="195" actId="20577"/>
          <ac:spMkLst>
            <pc:docMk/>
            <pc:sldMk cId="1734859549" sldId="338"/>
            <ac:spMk id="32" creationId="{7B2EAA4D-4CC6-2541-890B-5CADEC3734B4}"/>
          </ac:spMkLst>
        </pc:spChg>
        <pc:picChg chg="ord">
          <ac:chgData name="Manuela Mossé Muanis" userId="31de8b26-d8a7-489e-8e81-223986e8ef8d" providerId="ADAL" clId="{1EBC7739-5B27-45D3-BEF8-D25D15D56CAE}" dt="2022-03-06T21:10:44.178" v="274" actId="167"/>
          <ac:picMkLst>
            <pc:docMk/>
            <pc:sldMk cId="1734859549" sldId="338"/>
            <ac:picMk id="9" creationId="{A49268DC-A7E0-4D8C-803C-E442E28F697F}"/>
          </ac:picMkLst>
        </pc:picChg>
        <pc:picChg chg="mod">
          <ac:chgData name="Manuela Mossé Muanis" userId="31de8b26-d8a7-489e-8e81-223986e8ef8d" providerId="ADAL" clId="{1EBC7739-5B27-45D3-BEF8-D25D15D56CAE}" dt="2022-03-06T20:44:55.333" v="173" actId="1076"/>
          <ac:picMkLst>
            <pc:docMk/>
            <pc:sldMk cId="1734859549" sldId="338"/>
            <ac:picMk id="16" creationId="{F62FDCB7-ABBD-1A43-BA51-B577ED94CED3}"/>
          </ac:picMkLst>
        </pc:picChg>
      </pc:sldChg>
      <pc:sldChg chg="modSp">
        <pc:chgData name="Manuela Mossé Muanis" userId="31de8b26-d8a7-489e-8e81-223986e8ef8d" providerId="ADAL" clId="{1EBC7739-5B27-45D3-BEF8-D25D15D56CAE}" dt="2022-03-06T21:50:22.433" v="627" actId="1076"/>
        <pc:sldMkLst>
          <pc:docMk/>
          <pc:sldMk cId="3922713954" sldId="340"/>
        </pc:sldMkLst>
        <pc:spChg chg="mod">
          <ac:chgData name="Manuela Mossé Muanis" userId="31de8b26-d8a7-489e-8e81-223986e8ef8d" providerId="ADAL" clId="{1EBC7739-5B27-45D3-BEF8-D25D15D56CAE}" dt="2022-03-06T21:50:22.433" v="627" actId="1076"/>
          <ac:spMkLst>
            <pc:docMk/>
            <pc:sldMk cId="3922713954" sldId="340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6T21:49:58.487" v="624" actId="255"/>
          <ac:spMkLst>
            <pc:docMk/>
            <pc:sldMk cId="3922713954" sldId="340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50:14.265" v="626" actId="1076"/>
          <ac:picMkLst>
            <pc:docMk/>
            <pc:sldMk cId="3922713954" sldId="340"/>
            <ac:picMk id="14" creationId="{10836FBD-19B3-4D11-B154-31FEC6265C81}"/>
          </ac:picMkLst>
        </pc:picChg>
      </pc:sldChg>
      <pc:sldChg chg="modSp">
        <pc:chgData name="Manuela Mossé Muanis" userId="31de8b26-d8a7-489e-8e81-223986e8ef8d" providerId="ADAL" clId="{1EBC7739-5B27-45D3-BEF8-D25D15D56CAE}" dt="2022-03-09T19:19:40.388" v="1090" actId="113"/>
        <pc:sldMkLst>
          <pc:docMk/>
          <pc:sldMk cId="984605077" sldId="341"/>
        </pc:sldMkLst>
        <pc:spChg chg="mod">
          <ac:chgData name="Manuela Mossé Muanis" userId="31de8b26-d8a7-489e-8e81-223986e8ef8d" providerId="ADAL" clId="{1EBC7739-5B27-45D3-BEF8-D25D15D56CAE}" dt="2022-03-09T19:19:40.388" v="1090" actId="113"/>
          <ac:spMkLst>
            <pc:docMk/>
            <pc:sldMk cId="984605077" sldId="341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19:28.322" v="1089"/>
          <ac:spMkLst>
            <pc:docMk/>
            <pc:sldMk cId="984605077" sldId="341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51:05.721" v="630" actId="1076"/>
          <ac:picMkLst>
            <pc:docMk/>
            <pc:sldMk cId="984605077" sldId="341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19:08.359" v="1088" actId="1076"/>
        <pc:sldMkLst>
          <pc:docMk/>
          <pc:sldMk cId="2305086791" sldId="343"/>
        </pc:sldMkLst>
        <pc:spChg chg="mod">
          <ac:chgData name="Manuela Mossé Muanis" userId="31de8b26-d8a7-489e-8e81-223986e8ef8d" providerId="ADAL" clId="{1EBC7739-5B27-45D3-BEF8-D25D15D56CAE}" dt="2022-03-09T19:19:08.359" v="1088" actId="1076"/>
          <ac:spMkLst>
            <pc:docMk/>
            <pc:sldMk cId="2305086791" sldId="343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19:02.598" v="1087"/>
          <ac:spMkLst>
            <pc:docMk/>
            <pc:sldMk cId="2305086791" sldId="343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49:18.186" v="619" actId="14100"/>
          <ac:picMkLst>
            <pc:docMk/>
            <pc:sldMk cId="2305086791" sldId="343"/>
            <ac:picMk id="5" creationId="{00000000-0000-0000-0000-000000000000}"/>
          </ac:picMkLst>
        </pc:picChg>
        <pc:picChg chg="mod">
          <ac:chgData name="Manuela Mossé Muanis" userId="31de8b26-d8a7-489e-8e81-223986e8ef8d" providerId="ADAL" clId="{1EBC7739-5B27-45D3-BEF8-D25D15D56CAE}" dt="2022-03-09T19:18:52.447" v="1086" actId="14100"/>
          <ac:picMkLst>
            <pc:docMk/>
            <pc:sldMk cId="2305086791" sldId="343"/>
            <ac:picMk id="8" creationId="{7A651912-AA0A-467C-8F25-138B33A17997}"/>
          </ac:picMkLst>
        </pc:picChg>
        <pc:picChg chg="mod">
          <ac:chgData name="Manuela Mossé Muanis" userId="31de8b26-d8a7-489e-8e81-223986e8ef8d" providerId="ADAL" clId="{1EBC7739-5B27-45D3-BEF8-D25D15D56CAE}" dt="2022-03-06T21:48:44.362" v="613" actId="1076"/>
          <ac:picMkLst>
            <pc:docMk/>
            <pc:sldMk cId="2305086791" sldId="343"/>
            <ac:picMk id="14" creationId="{10836FBD-19B3-4D11-B154-31FEC6265C81}"/>
          </ac:picMkLst>
        </pc:picChg>
      </pc:sldChg>
      <pc:sldChg chg="modSp">
        <pc:chgData name="Manuela Mossé Muanis" userId="31de8b26-d8a7-489e-8e81-223986e8ef8d" providerId="ADAL" clId="{1EBC7739-5B27-45D3-BEF8-D25D15D56CAE}" dt="2022-03-06T22:16:37.087" v="1015" actId="1076"/>
        <pc:sldMkLst>
          <pc:docMk/>
          <pc:sldMk cId="2170426250" sldId="344"/>
        </pc:sldMkLst>
        <pc:spChg chg="mod">
          <ac:chgData name="Manuela Mossé Muanis" userId="31de8b26-d8a7-489e-8e81-223986e8ef8d" providerId="ADAL" clId="{1EBC7739-5B27-45D3-BEF8-D25D15D56CAE}" dt="2022-03-06T22:16:37.087" v="1015" actId="1076"/>
          <ac:spMkLst>
            <pc:docMk/>
            <pc:sldMk cId="2170426250" sldId="344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6T21:51:39.066" v="635" actId="1076"/>
          <ac:spMkLst>
            <pc:docMk/>
            <pc:sldMk cId="2170426250" sldId="344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51:42.626" v="636" actId="1076"/>
          <ac:picMkLst>
            <pc:docMk/>
            <pc:sldMk cId="2170426250" sldId="344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6T22:15:30.697" v="1007" actId="255"/>
        <pc:sldMkLst>
          <pc:docMk/>
          <pc:sldMk cId="4168373506" sldId="346"/>
        </pc:sldMkLst>
        <pc:spChg chg="mod">
          <ac:chgData name="Manuela Mossé Muanis" userId="31de8b26-d8a7-489e-8e81-223986e8ef8d" providerId="ADAL" clId="{1EBC7739-5B27-45D3-BEF8-D25D15D56CAE}" dt="2022-03-06T22:15:30.697" v="1007" actId="255"/>
          <ac:spMkLst>
            <pc:docMk/>
            <pc:sldMk cId="4168373506" sldId="346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6T22:15:16.053" v="1004" actId="255"/>
          <ac:spMkLst>
            <pc:docMk/>
            <pc:sldMk cId="4168373506" sldId="346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2:15:19.744" v="1005" actId="1076"/>
          <ac:picMkLst>
            <pc:docMk/>
            <pc:sldMk cId="4168373506" sldId="346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20:33.435" v="1095"/>
        <pc:sldMkLst>
          <pc:docMk/>
          <pc:sldMk cId="2960703734" sldId="347"/>
        </pc:sldMkLst>
        <pc:spChg chg="mod">
          <ac:chgData name="Manuela Mossé Muanis" userId="31de8b26-d8a7-489e-8e81-223986e8ef8d" providerId="ADAL" clId="{1EBC7739-5B27-45D3-BEF8-D25D15D56CAE}" dt="2022-03-06T22:15:47.682" v="1008" actId="255"/>
          <ac:spMkLst>
            <pc:docMk/>
            <pc:sldMk cId="2960703734" sldId="347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20:33.435" v="1095"/>
          <ac:spMkLst>
            <pc:docMk/>
            <pc:sldMk cId="2960703734" sldId="347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57:27.640" v="660" actId="1076"/>
          <ac:picMkLst>
            <pc:docMk/>
            <pc:sldMk cId="2960703734" sldId="347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6T21:58:44.619" v="670" actId="14100"/>
        <pc:sldMkLst>
          <pc:docMk/>
          <pc:sldMk cId="4277650789" sldId="348"/>
        </pc:sldMkLst>
        <pc:spChg chg="mod">
          <ac:chgData name="Manuela Mossé Muanis" userId="31de8b26-d8a7-489e-8e81-223986e8ef8d" providerId="ADAL" clId="{1EBC7739-5B27-45D3-BEF8-D25D15D56CAE}" dt="2022-03-06T21:58:44.619" v="670" actId="14100"/>
          <ac:spMkLst>
            <pc:docMk/>
            <pc:sldMk cId="4277650789" sldId="348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6T21:58:33.769" v="668" actId="1076"/>
          <ac:spMkLst>
            <pc:docMk/>
            <pc:sldMk cId="4277650789" sldId="348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58:36.681" v="669" actId="1076"/>
          <ac:picMkLst>
            <pc:docMk/>
            <pc:sldMk cId="4277650789" sldId="348"/>
            <ac:picMk id="5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20:56.195" v="1097" actId="113"/>
        <pc:sldMkLst>
          <pc:docMk/>
          <pc:sldMk cId="3620455439" sldId="352"/>
        </pc:sldMkLst>
        <pc:spChg chg="mod">
          <ac:chgData name="Manuela Mossé Muanis" userId="31de8b26-d8a7-489e-8e81-223986e8ef8d" providerId="ADAL" clId="{1EBC7739-5B27-45D3-BEF8-D25D15D56CAE}" dt="2022-03-06T22:14:51.005" v="999" actId="20577"/>
          <ac:spMkLst>
            <pc:docMk/>
            <pc:sldMk cId="3620455439" sldId="352"/>
            <ac:spMk id="4" creationId="{C3E13614-8A64-411C-AA1C-BC8894872C90}"/>
          </ac:spMkLst>
        </pc:spChg>
        <pc:spChg chg="mod">
          <ac:chgData name="Manuela Mossé Muanis" userId="31de8b26-d8a7-489e-8e81-223986e8ef8d" providerId="ADAL" clId="{1EBC7739-5B27-45D3-BEF8-D25D15D56CAE}" dt="2022-03-09T19:20:56.195" v="1097" actId="113"/>
          <ac:spMkLst>
            <pc:docMk/>
            <pc:sldMk cId="3620455439" sldId="352"/>
            <ac:spMk id="10" creationId="{4FE39B15-C351-0A4D-8762-8226407E9138}"/>
          </ac:spMkLst>
        </pc:spChg>
        <pc:picChg chg="mod">
          <ac:chgData name="Manuela Mossé Muanis" userId="31de8b26-d8a7-489e-8e81-223986e8ef8d" providerId="ADAL" clId="{1EBC7739-5B27-45D3-BEF8-D25D15D56CAE}" dt="2022-03-06T21:59:06.648" v="673" actId="1076"/>
          <ac:picMkLst>
            <pc:docMk/>
            <pc:sldMk cId="3620455439" sldId="352"/>
            <ac:picMk id="5" creationId="{00000000-0000-0000-0000-000000000000}"/>
          </ac:picMkLst>
        </pc:picChg>
      </pc:sldChg>
      <pc:sldChg chg="addSp delSp modSp">
        <pc:chgData name="Manuela Mossé Muanis" userId="31de8b26-d8a7-489e-8e81-223986e8ef8d" providerId="ADAL" clId="{1EBC7739-5B27-45D3-BEF8-D25D15D56CAE}" dt="2022-03-09T19:22:44.154" v="1115" actId="478"/>
        <pc:sldMkLst>
          <pc:docMk/>
          <pc:sldMk cId="3877373057" sldId="353"/>
        </pc:sldMkLst>
        <pc:spChg chg="add del mod">
          <ac:chgData name="Manuela Mossé Muanis" userId="31de8b26-d8a7-489e-8e81-223986e8ef8d" providerId="ADAL" clId="{1EBC7739-5B27-45D3-BEF8-D25D15D56CAE}" dt="2022-03-09T19:22:44.154" v="1115" actId="478"/>
          <ac:spMkLst>
            <pc:docMk/>
            <pc:sldMk cId="3877373057" sldId="353"/>
            <ac:spMk id="15" creationId="{DDFC2368-4069-49C5-A7A4-AD2587FCDC8C}"/>
          </ac:spMkLst>
        </pc:spChg>
        <pc:graphicFrameChg chg="mod">
          <ac:chgData name="Manuela Mossé Muanis" userId="31de8b26-d8a7-489e-8e81-223986e8ef8d" providerId="ADAL" clId="{1EBC7739-5B27-45D3-BEF8-D25D15D56CAE}" dt="2022-03-06T22:04:59.721" v="740" actId="1076"/>
          <ac:graphicFrameMkLst>
            <pc:docMk/>
            <pc:sldMk cId="3877373057" sldId="353"/>
            <ac:graphicFrameMk id="4" creationId="{34580E2A-EE44-4043-B710-62B94DE26E2D}"/>
          </ac:graphicFrameMkLst>
        </pc:graphicFrameChg>
        <pc:picChg chg="mod">
          <ac:chgData name="Manuela Mossé Muanis" userId="31de8b26-d8a7-489e-8e81-223986e8ef8d" providerId="ADAL" clId="{1EBC7739-5B27-45D3-BEF8-D25D15D56CAE}" dt="2022-03-06T22:04:47.434" v="737" actId="1076"/>
          <ac:picMkLst>
            <pc:docMk/>
            <pc:sldMk cId="3877373057" sldId="353"/>
            <ac:picMk id="11" creationId="{00000000-0000-0000-0000-000000000000}"/>
          </ac:picMkLst>
        </pc:picChg>
        <pc:picChg chg="mod">
          <ac:chgData name="Manuela Mossé Muanis" userId="31de8b26-d8a7-489e-8e81-223986e8ef8d" providerId="ADAL" clId="{1EBC7739-5B27-45D3-BEF8-D25D15D56CAE}" dt="2022-03-06T22:05:13.889" v="741" actId="1076"/>
          <ac:picMkLst>
            <pc:docMk/>
            <pc:sldMk cId="3877373057" sldId="353"/>
            <ac:picMk id="14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22:10.295" v="1107" actId="1076"/>
        <pc:sldMkLst>
          <pc:docMk/>
          <pc:sldMk cId="1435070235" sldId="354"/>
        </pc:sldMkLst>
        <pc:spChg chg="mod">
          <ac:chgData name="Manuela Mossé Muanis" userId="31de8b26-d8a7-489e-8e81-223986e8ef8d" providerId="ADAL" clId="{1EBC7739-5B27-45D3-BEF8-D25D15D56CAE}" dt="2022-03-09T19:21:31.405" v="1103" actId="113"/>
          <ac:spMkLst>
            <pc:docMk/>
            <pc:sldMk cId="1435070235" sldId="354"/>
            <ac:spMk id="2" creationId="{6B498EE6-EF27-469A-A0A0-6C0D8DC24FD1}"/>
          </ac:spMkLst>
        </pc:spChg>
        <pc:spChg chg="mod">
          <ac:chgData name="Manuela Mossé Muanis" userId="31de8b26-d8a7-489e-8e81-223986e8ef8d" providerId="ADAL" clId="{1EBC7739-5B27-45D3-BEF8-D25D15D56CAE}" dt="2022-03-09T19:22:10.295" v="1107" actId="1076"/>
          <ac:spMkLst>
            <pc:docMk/>
            <pc:sldMk cId="1435070235" sldId="354"/>
            <ac:spMk id="15" creationId="{DDFC2368-4069-49C5-A7A4-AD2587FCDC8C}"/>
          </ac:spMkLst>
        </pc:spChg>
        <pc:picChg chg="mod">
          <ac:chgData name="Manuela Mossé Muanis" userId="31de8b26-d8a7-489e-8e81-223986e8ef8d" providerId="ADAL" clId="{1EBC7739-5B27-45D3-BEF8-D25D15D56CAE}" dt="2022-03-06T22:03:39.906" v="726" actId="14100"/>
          <ac:picMkLst>
            <pc:docMk/>
            <pc:sldMk cId="1435070235" sldId="354"/>
            <ac:picMk id="11" creationId="{00000000-0000-0000-0000-000000000000}"/>
          </ac:picMkLst>
        </pc:picChg>
        <pc:picChg chg="mod">
          <ac:chgData name="Manuela Mossé Muanis" userId="31de8b26-d8a7-489e-8e81-223986e8ef8d" providerId="ADAL" clId="{1EBC7739-5B27-45D3-BEF8-D25D15D56CAE}" dt="2022-03-06T22:04:06.850" v="731" actId="1076"/>
          <ac:picMkLst>
            <pc:docMk/>
            <pc:sldMk cId="1435070235" sldId="354"/>
            <ac:picMk id="14" creationId="{00000000-0000-0000-0000-000000000000}"/>
          </ac:picMkLst>
        </pc:picChg>
      </pc:sldChg>
      <pc:sldChg chg="modSp">
        <pc:chgData name="Manuela Mossé Muanis" userId="31de8b26-d8a7-489e-8e81-223986e8ef8d" providerId="ADAL" clId="{1EBC7739-5B27-45D3-BEF8-D25D15D56CAE}" dt="2022-03-09T19:25:30.160" v="1129" actId="20577"/>
        <pc:sldMkLst>
          <pc:docMk/>
          <pc:sldMk cId="3404933643" sldId="355"/>
        </pc:sldMkLst>
        <pc:spChg chg="mod">
          <ac:chgData name="Manuela Mossé Muanis" userId="31de8b26-d8a7-489e-8e81-223986e8ef8d" providerId="ADAL" clId="{1EBC7739-5B27-45D3-BEF8-D25D15D56CAE}" dt="2022-03-09T19:25:30.160" v="1129" actId="20577"/>
          <ac:spMkLst>
            <pc:docMk/>
            <pc:sldMk cId="3404933643" sldId="355"/>
            <ac:spMk id="15" creationId="{DDFC2368-4069-49C5-A7A4-AD2587FCDC8C}"/>
          </ac:spMkLst>
        </pc:spChg>
      </pc:sldChg>
      <pc:sldChg chg="modSp add">
        <pc:chgData name="Manuela Mossé Muanis" userId="31de8b26-d8a7-489e-8e81-223986e8ef8d" providerId="ADAL" clId="{1EBC7739-5B27-45D3-BEF8-D25D15D56CAE}" dt="2022-03-06T20:35:30.652" v="114" actId="167"/>
        <pc:sldMkLst>
          <pc:docMk/>
          <pc:sldMk cId="972547010" sldId="357"/>
        </pc:sldMkLst>
        <pc:picChg chg="ord">
          <ac:chgData name="Manuela Mossé Muanis" userId="31de8b26-d8a7-489e-8e81-223986e8ef8d" providerId="ADAL" clId="{1EBC7739-5B27-45D3-BEF8-D25D15D56CAE}" dt="2022-03-06T20:35:30.652" v="114" actId="167"/>
          <ac:picMkLst>
            <pc:docMk/>
            <pc:sldMk cId="972547010" sldId="357"/>
            <ac:picMk id="4" creationId="{00000000-0000-0000-0000-000000000000}"/>
          </ac:picMkLst>
        </pc:picChg>
      </pc:sldChg>
      <pc:sldChg chg="modSp add">
        <pc:chgData name="Manuela Mossé Muanis" userId="31de8b26-d8a7-489e-8e81-223986e8ef8d" providerId="ADAL" clId="{1EBC7739-5B27-45D3-BEF8-D25D15D56CAE}" dt="2022-03-09T19:11:48.959" v="1058" actId="1076"/>
        <pc:sldMkLst>
          <pc:docMk/>
          <pc:sldMk cId="1738894736" sldId="358"/>
        </pc:sldMkLst>
        <pc:spChg chg="mod">
          <ac:chgData name="Manuela Mossé Muanis" userId="31de8b26-d8a7-489e-8e81-223986e8ef8d" providerId="ADAL" clId="{1EBC7739-5B27-45D3-BEF8-D25D15D56CAE}" dt="2022-03-09T19:11:48.959" v="1058" actId="1076"/>
          <ac:spMkLst>
            <pc:docMk/>
            <pc:sldMk cId="1738894736" sldId="358"/>
            <ac:spMk id="2" creationId="{0D72D6D7-BAA7-464D-977F-C9CCC4223350}"/>
          </ac:spMkLst>
        </pc:spChg>
        <pc:spChg chg="mod">
          <ac:chgData name="Manuela Mossé Muanis" userId="31de8b26-d8a7-489e-8e81-223986e8ef8d" providerId="ADAL" clId="{1EBC7739-5B27-45D3-BEF8-D25D15D56CAE}" dt="2022-03-06T22:19:51.070" v="1030" actId="1076"/>
          <ac:spMkLst>
            <pc:docMk/>
            <pc:sldMk cId="1738894736" sldId="358"/>
            <ac:spMk id="32" creationId="{7B2EAA4D-4CC6-2541-890B-5CADEC3734B4}"/>
          </ac:spMkLst>
        </pc:spChg>
        <pc:picChg chg="mod">
          <ac:chgData name="Manuela Mossé Muanis" userId="31de8b26-d8a7-489e-8e81-223986e8ef8d" providerId="ADAL" clId="{1EBC7739-5B27-45D3-BEF8-D25D15D56CAE}" dt="2022-03-06T22:20:01.152" v="1032" actId="1076"/>
          <ac:picMkLst>
            <pc:docMk/>
            <pc:sldMk cId="1738894736" sldId="358"/>
            <ac:picMk id="16" creationId="{F62FDCB7-ABBD-1A43-BA51-B577ED94CED3}"/>
          </ac:picMkLst>
        </pc:picChg>
      </pc:sldChg>
      <pc:sldChg chg="modSp add">
        <pc:chgData name="Manuela Mossé Muanis" userId="31de8b26-d8a7-489e-8e81-223986e8ef8d" providerId="ADAL" clId="{1EBC7739-5B27-45D3-BEF8-D25D15D56CAE}" dt="2022-03-09T19:11:43.103" v="1057" actId="1076"/>
        <pc:sldMkLst>
          <pc:docMk/>
          <pc:sldMk cId="1383377905" sldId="359"/>
        </pc:sldMkLst>
        <pc:spChg chg="mod">
          <ac:chgData name="Manuela Mossé Muanis" userId="31de8b26-d8a7-489e-8e81-223986e8ef8d" providerId="ADAL" clId="{1EBC7739-5B27-45D3-BEF8-D25D15D56CAE}" dt="2022-03-09T19:11:43.103" v="1057" actId="1076"/>
          <ac:spMkLst>
            <pc:docMk/>
            <pc:sldMk cId="1383377905" sldId="359"/>
            <ac:spMk id="6" creationId="{2D154F85-C44C-4693-8304-7B5746A6E865}"/>
          </ac:spMkLst>
        </pc:spChg>
        <pc:spChg chg="mod">
          <ac:chgData name="Manuela Mossé Muanis" userId="31de8b26-d8a7-489e-8e81-223986e8ef8d" providerId="ADAL" clId="{1EBC7739-5B27-45D3-BEF8-D25D15D56CAE}" dt="2022-03-07T21:22:56.605" v="1046" actId="255"/>
          <ac:spMkLst>
            <pc:docMk/>
            <pc:sldMk cId="1383377905" sldId="359"/>
            <ac:spMk id="32" creationId="{7B2EAA4D-4CC6-2541-890B-5CADEC3734B4}"/>
          </ac:spMkLst>
        </pc:spChg>
        <pc:picChg chg="mod">
          <ac:chgData name="Manuela Mossé Muanis" userId="31de8b26-d8a7-489e-8e81-223986e8ef8d" providerId="ADAL" clId="{1EBC7739-5B27-45D3-BEF8-D25D15D56CAE}" dt="2022-03-06T20:35:51.006" v="116" actId="1076"/>
          <ac:picMkLst>
            <pc:docMk/>
            <pc:sldMk cId="1383377905" sldId="359"/>
            <ac:picMk id="16" creationId="{F62FDCB7-ABBD-1A43-BA51-B577ED94CED3}"/>
          </ac:picMkLst>
        </pc:picChg>
      </pc:sldChg>
      <pc:sldChg chg="modSp add">
        <pc:chgData name="Manuela Mossé Muanis" userId="31de8b26-d8a7-489e-8e81-223986e8ef8d" providerId="ADAL" clId="{1EBC7739-5B27-45D3-BEF8-D25D15D56CAE}" dt="2022-03-09T19:11:37.746" v="1056" actId="113"/>
        <pc:sldMkLst>
          <pc:docMk/>
          <pc:sldMk cId="789118088" sldId="360"/>
        </pc:sldMkLst>
        <pc:spChg chg="mod">
          <ac:chgData name="Manuela Mossé Muanis" userId="31de8b26-d8a7-489e-8e81-223986e8ef8d" providerId="ADAL" clId="{1EBC7739-5B27-45D3-BEF8-D25D15D56CAE}" dt="2022-03-09T19:11:37.746" v="1056" actId="113"/>
          <ac:spMkLst>
            <pc:docMk/>
            <pc:sldMk cId="789118088" sldId="360"/>
            <ac:spMk id="6" creationId="{A5234B48-917E-4C8D-839E-FB1DE1D33451}"/>
          </ac:spMkLst>
        </pc:spChg>
        <pc:picChg chg="ord">
          <ac:chgData name="Manuela Mossé Muanis" userId="31de8b26-d8a7-489e-8e81-223986e8ef8d" providerId="ADAL" clId="{1EBC7739-5B27-45D3-BEF8-D25D15D56CAE}" dt="2022-03-07T16:53:40.803" v="1041" actId="167"/>
          <ac:picMkLst>
            <pc:docMk/>
            <pc:sldMk cId="789118088" sldId="360"/>
            <ac:picMk id="11" creationId="{F64E4A09-D75D-47C1-88C4-F427F0F3C642}"/>
          </ac:picMkLst>
        </pc:picChg>
      </pc:sldChg>
      <pc:sldChg chg="modSp add">
        <pc:chgData name="Manuela Mossé Muanis" userId="31de8b26-d8a7-489e-8e81-223986e8ef8d" providerId="ADAL" clId="{1EBC7739-5B27-45D3-BEF8-D25D15D56CAE}" dt="2022-03-09T19:12:13.447" v="1061" actId="1076"/>
        <pc:sldMkLst>
          <pc:docMk/>
          <pc:sldMk cId="1087110596" sldId="361"/>
        </pc:sldMkLst>
        <pc:spChg chg="mod">
          <ac:chgData name="Manuela Mossé Muanis" userId="31de8b26-d8a7-489e-8e81-223986e8ef8d" providerId="ADAL" clId="{1EBC7739-5B27-45D3-BEF8-D25D15D56CAE}" dt="2022-03-06T22:20:44.660" v="1035" actId="255"/>
          <ac:spMkLst>
            <pc:docMk/>
            <pc:sldMk cId="1087110596" sldId="361"/>
            <ac:spMk id="2" creationId="{6B498EE6-EF27-469A-A0A0-6C0D8DC24FD1}"/>
          </ac:spMkLst>
        </pc:spChg>
        <pc:spChg chg="mod">
          <ac:chgData name="Manuela Mossé Muanis" userId="31de8b26-d8a7-489e-8e81-223986e8ef8d" providerId="ADAL" clId="{1EBC7739-5B27-45D3-BEF8-D25D15D56CAE}" dt="2022-03-09T19:12:13.447" v="1061" actId="1076"/>
          <ac:spMkLst>
            <pc:docMk/>
            <pc:sldMk cId="1087110596" sldId="361"/>
            <ac:spMk id="8" creationId="{46E09B4D-14EF-48BC-A360-49AAAFD8E93C}"/>
          </ac:spMkLst>
        </pc:spChg>
        <pc:picChg chg="mod">
          <ac:chgData name="Manuela Mossé Muanis" userId="31de8b26-d8a7-489e-8e81-223986e8ef8d" providerId="ADAL" clId="{1EBC7739-5B27-45D3-BEF8-D25D15D56CAE}" dt="2022-03-06T20:35:59.045" v="117" actId="14100"/>
          <ac:picMkLst>
            <pc:docMk/>
            <pc:sldMk cId="1087110596" sldId="361"/>
            <ac:picMk id="11" creationId="{00000000-0000-0000-0000-000000000000}"/>
          </ac:picMkLst>
        </pc:picChg>
        <pc:picChg chg="mod">
          <ac:chgData name="Manuela Mossé Muanis" userId="31de8b26-d8a7-489e-8e81-223986e8ef8d" providerId="ADAL" clId="{1EBC7739-5B27-45D3-BEF8-D25D15D56CAE}" dt="2022-03-06T20:31:45.207" v="54" actId="1076"/>
          <ac:picMkLst>
            <pc:docMk/>
            <pc:sldMk cId="1087110596" sldId="361"/>
            <ac:picMk id="14" creationId="{00000000-0000-0000-0000-000000000000}"/>
          </ac:picMkLst>
        </pc:picChg>
      </pc:sldChg>
      <pc:sldChg chg="addSp delSp modSp add">
        <pc:chgData name="Manuela Mossé Muanis" userId="31de8b26-d8a7-489e-8e81-223986e8ef8d" providerId="ADAL" clId="{1EBC7739-5B27-45D3-BEF8-D25D15D56CAE}" dt="2022-03-07T16:53:25.365" v="1040" actId="167"/>
        <pc:sldMkLst>
          <pc:docMk/>
          <pc:sldMk cId="3779067790" sldId="362"/>
        </pc:sldMkLst>
        <pc:spChg chg="add mod">
          <ac:chgData name="Manuela Mossé Muanis" userId="31de8b26-d8a7-489e-8e81-223986e8ef8d" providerId="ADAL" clId="{1EBC7739-5B27-45D3-BEF8-D25D15D56CAE}" dt="2022-03-06T20:34:20.607" v="106" actId="1076"/>
          <ac:spMkLst>
            <pc:docMk/>
            <pc:sldMk cId="3779067790" sldId="362"/>
            <ac:spMk id="6" creationId="{377DE288-B754-49E1-A608-9714858F5F37}"/>
          </ac:spMkLst>
        </pc:spChg>
        <pc:spChg chg="del">
          <ac:chgData name="Manuela Mossé Muanis" userId="31de8b26-d8a7-489e-8e81-223986e8ef8d" providerId="ADAL" clId="{1EBC7739-5B27-45D3-BEF8-D25D15D56CAE}" dt="2022-03-06T20:33:32.200" v="100" actId="478"/>
          <ac:spMkLst>
            <pc:docMk/>
            <pc:sldMk cId="3779067790" sldId="362"/>
            <ac:spMk id="8" creationId="{4FE39B15-C351-0A4D-8762-8226407E9138}"/>
          </ac:spMkLst>
        </pc:spChg>
        <pc:spChg chg="mod">
          <ac:chgData name="Manuela Mossé Muanis" userId="31de8b26-d8a7-489e-8e81-223986e8ef8d" providerId="ADAL" clId="{1EBC7739-5B27-45D3-BEF8-D25D15D56CAE}" dt="2022-03-06T20:37:44.597" v="125" actId="14100"/>
          <ac:spMkLst>
            <pc:docMk/>
            <pc:sldMk cId="3779067790" sldId="362"/>
            <ac:spMk id="32" creationId="{7B2EAA4D-4CC6-2541-890B-5CADEC3734B4}"/>
          </ac:spMkLst>
        </pc:spChg>
        <pc:picChg chg="add ord">
          <ac:chgData name="Manuela Mossé Muanis" userId="31de8b26-d8a7-489e-8e81-223986e8ef8d" providerId="ADAL" clId="{1EBC7739-5B27-45D3-BEF8-D25D15D56CAE}" dt="2022-03-07T16:53:25.365" v="1040" actId="167"/>
          <ac:picMkLst>
            <pc:docMk/>
            <pc:sldMk cId="3779067790" sldId="362"/>
            <ac:picMk id="5" creationId="{336AF9BA-F1A5-43D6-9A0C-BCF3ABD32B23}"/>
          </ac:picMkLst>
        </pc:picChg>
        <pc:picChg chg="add del ord">
          <ac:chgData name="Manuela Mossé Muanis" userId="31de8b26-d8a7-489e-8e81-223986e8ef8d" providerId="ADAL" clId="{1EBC7739-5B27-45D3-BEF8-D25D15D56CAE}" dt="2022-03-07T16:53:07.117" v="1037" actId="478"/>
          <ac:picMkLst>
            <pc:docMk/>
            <pc:sldMk cId="3779067790" sldId="362"/>
            <ac:picMk id="7" creationId="{068DAB66-A760-46CE-9B35-C614CF32D44B}"/>
          </ac:picMkLst>
        </pc:picChg>
        <pc:picChg chg="add del mod ord">
          <ac:chgData name="Manuela Mossé Muanis" userId="31de8b26-d8a7-489e-8e81-223986e8ef8d" providerId="ADAL" clId="{1EBC7739-5B27-45D3-BEF8-D25D15D56CAE}" dt="2022-03-06T20:34:46.462" v="111" actId="478"/>
          <ac:picMkLst>
            <pc:docMk/>
            <pc:sldMk cId="3779067790" sldId="362"/>
            <ac:picMk id="9" creationId="{A49268DC-A7E0-4D8C-803C-E442E28F697F}"/>
          </ac:picMkLst>
        </pc:picChg>
        <pc:picChg chg="del mod">
          <ac:chgData name="Manuela Mossé Muanis" userId="31de8b26-d8a7-489e-8e81-223986e8ef8d" providerId="ADAL" clId="{1EBC7739-5B27-45D3-BEF8-D25D15D56CAE}" dt="2022-03-06T20:36:58.495" v="120" actId="478"/>
          <ac:picMkLst>
            <pc:docMk/>
            <pc:sldMk cId="3779067790" sldId="362"/>
            <ac:picMk id="16" creationId="{F62FDCB7-ABBD-1A43-BA51-B577ED94CED3}"/>
          </ac:picMkLst>
        </pc:picChg>
      </pc:sldChg>
      <pc:sldChg chg="modSp">
        <pc:chgData name="Manuela Mossé Muanis" userId="31de8b26-d8a7-489e-8e81-223986e8ef8d" providerId="ADAL" clId="{1EBC7739-5B27-45D3-BEF8-D25D15D56CAE}" dt="2022-03-09T19:22:52.747" v="1116" actId="113"/>
        <pc:sldMkLst>
          <pc:docMk/>
          <pc:sldMk cId="626762551" sldId="364"/>
        </pc:sldMkLst>
        <pc:spChg chg="mod">
          <ac:chgData name="Manuela Mossé Muanis" userId="31de8b26-d8a7-489e-8e81-223986e8ef8d" providerId="ADAL" clId="{1EBC7739-5B27-45D3-BEF8-D25D15D56CAE}" dt="2022-03-09T19:22:52.747" v="1116" actId="113"/>
          <ac:spMkLst>
            <pc:docMk/>
            <pc:sldMk cId="626762551" sldId="364"/>
            <ac:spMk id="10" creationId="{4FE39B15-C351-0A4D-8762-8226407E9138}"/>
          </ac:spMkLst>
        </pc:spChg>
      </pc:sldChg>
      <pc:sldChg chg="modSp">
        <pc:chgData name="Manuela Mossé Muanis" userId="31de8b26-d8a7-489e-8e81-223986e8ef8d" providerId="ADAL" clId="{1EBC7739-5B27-45D3-BEF8-D25D15D56CAE}" dt="2022-03-09T19:20:06.684" v="1092" actId="113"/>
        <pc:sldMkLst>
          <pc:docMk/>
          <pc:sldMk cId="3499401259" sldId="368"/>
        </pc:sldMkLst>
        <pc:spChg chg="mod">
          <ac:chgData name="Manuela Mossé Muanis" userId="31de8b26-d8a7-489e-8e81-223986e8ef8d" providerId="ADAL" clId="{1EBC7739-5B27-45D3-BEF8-D25D15D56CAE}" dt="2022-03-09T19:20:06.684" v="1092" actId="113"/>
          <ac:spMkLst>
            <pc:docMk/>
            <pc:sldMk cId="3499401259" sldId="368"/>
            <ac:spMk id="10" creationId="{4FE39B15-C351-0A4D-8762-8226407E9138}"/>
          </ac:spMkLst>
        </pc:spChg>
      </pc:sldChg>
      <pc:sldChg chg="modSp">
        <pc:chgData name="Manuela Mossé Muanis" userId="31de8b26-d8a7-489e-8e81-223986e8ef8d" providerId="ADAL" clId="{1EBC7739-5B27-45D3-BEF8-D25D15D56CAE}" dt="2022-03-09T19:20:22.015" v="1094" actId="1076"/>
        <pc:sldMkLst>
          <pc:docMk/>
          <pc:sldMk cId="1950506043" sldId="369"/>
        </pc:sldMkLst>
        <pc:spChg chg="mod">
          <ac:chgData name="Manuela Mossé Muanis" userId="31de8b26-d8a7-489e-8e81-223986e8ef8d" providerId="ADAL" clId="{1EBC7739-5B27-45D3-BEF8-D25D15D56CAE}" dt="2022-03-09T19:20:22.015" v="1094" actId="1076"/>
          <ac:spMkLst>
            <pc:docMk/>
            <pc:sldMk cId="1950506043" sldId="369"/>
            <ac:spMk id="10" creationId="{4FE39B15-C351-0A4D-8762-8226407E9138}"/>
          </ac:spMkLst>
        </pc:spChg>
      </pc:sldChg>
    </pc:docChg>
  </pc:docChgLst>
  <pc:docChgLst>
    <pc:chgData name="Manuela Mossé Muanis" userId="31de8b26-d8a7-489e-8e81-223986e8ef8d" providerId="ADAL" clId="{CC5630F9-80B5-436B-A7FA-63655EF6549C}"/>
    <pc:docChg chg="custSel modSld">
      <pc:chgData name="Manuela Mossé Muanis" userId="31de8b26-d8a7-489e-8e81-223986e8ef8d" providerId="ADAL" clId="{CC5630F9-80B5-436B-A7FA-63655EF6549C}" dt="2022-02-11T16:11:51.745" v="241" actId="20577"/>
      <pc:docMkLst>
        <pc:docMk/>
      </pc:docMkLst>
      <pc:sldChg chg="modSp">
        <pc:chgData name="Manuela Mossé Muanis" userId="31de8b26-d8a7-489e-8e81-223986e8ef8d" providerId="ADAL" clId="{CC5630F9-80B5-436B-A7FA-63655EF6549C}" dt="2022-02-11T16:08:35.538" v="178" actId="20577"/>
        <pc:sldMkLst>
          <pc:docMk/>
          <pc:sldMk cId="4219072774" sldId="323"/>
        </pc:sldMkLst>
        <pc:spChg chg="mod">
          <ac:chgData name="Manuela Mossé Muanis" userId="31de8b26-d8a7-489e-8e81-223986e8ef8d" providerId="ADAL" clId="{CC5630F9-80B5-436B-A7FA-63655EF6549C}" dt="2022-02-11T16:08:35.538" v="178" actId="20577"/>
          <ac:spMkLst>
            <pc:docMk/>
            <pc:sldMk cId="4219072774" sldId="323"/>
            <ac:spMk id="32" creationId="{7B2EAA4D-4CC6-2541-890B-5CADEC3734B4}"/>
          </ac:spMkLst>
        </pc:spChg>
      </pc:sldChg>
      <pc:sldChg chg="modSp">
        <pc:chgData name="Manuela Mossé Muanis" userId="31de8b26-d8a7-489e-8e81-223986e8ef8d" providerId="ADAL" clId="{CC5630F9-80B5-436B-A7FA-63655EF6549C}" dt="2022-02-11T16:08:47.280" v="179" actId="20577"/>
        <pc:sldMkLst>
          <pc:docMk/>
          <pc:sldMk cId="2702384944" sldId="325"/>
        </pc:sldMkLst>
        <pc:spChg chg="mod">
          <ac:chgData name="Manuela Mossé Muanis" userId="31de8b26-d8a7-489e-8e81-223986e8ef8d" providerId="ADAL" clId="{CC5630F9-80B5-436B-A7FA-63655EF6549C}" dt="2022-02-11T16:08:47.280" v="179" actId="20577"/>
          <ac:spMkLst>
            <pc:docMk/>
            <pc:sldMk cId="2702384944" sldId="325"/>
            <ac:spMk id="2" creationId="{6B498EE6-EF27-469A-A0A0-6C0D8DC24FD1}"/>
          </ac:spMkLst>
        </pc:spChg>
      </pc:sldChg>
    </pc:docChg>
  </pc:docChgLst>
  <pc:docChgLst>
    <pc:chgData name="Daniela Leite" userId="d68db051-e360-4b78-b251-49d4232ee377" providerId="ADAL" clId="{BF4FB194-9E44-4504-AE78-51A465D0979A}"/>
    <pc:docChg chg="undo custSel addSld delSld modSld sldOrd">
      <pc:chgData name="Daniela Leite" userId="d68db051-e360-4b78-b251-49d4232ee377" providerId="ADAL" clId="{BF4FB194-9E44-4504-AE78-51A465D0979A}" dt="2022-02-24T20:19:04.241" v="4563" actId="20577"/>
      <pc:docMkLst>
        <pc:docMk/>
      </pc:docMkLst>
      <pc:sldChg chg="modSp ord">
        <pc:chgData name="Daniela Leite" userId="d68db051-e360-4b78-b251-49d4232ee377" providerId="ADAL" clId="{BF4FB194-9E44-4504-AE78-51A465D0979A}" dt="2022-02-24T20:18:27.792" v="4517" actId="20577"/>
        <pc:sldMkLst>
          <pc:docMk/>
          <pc:sldMk cId="0" sldId="258"/>
        </pc:sldMkLst>
        <pc:spChg chg="mod">
          <ac:chgData name="Daniela Leite" userId="d68db051-e360-4b78-b251-49d4232ee377" providerId="ADAL" clId="{BF4FB194-9E44-4504-AE78-51A465D0979A}" dt="2022-02-24T20:18:27.792" v="4517" actId="20577"/>
          <ac:spMkLst>
            <pc:docMk/>
            <pc:sldMk cId="0" sldId="258"/>
            <ac:spMk id="16" creationId="{00000000-0000-0000-0000-000000000000}"/>
          </ac:spMkLst>
        </pc:spChg>
      </pc:sldChg>
      <pc:sldChg chg="modSp ord">
        <pc:chgData name="Daniela Leite" userId="d68db051-e360-4b78-b251-49d4232ee377" providerId="ADAL" clId="{BF4FB194-9E44-4504-AE78-51A465D0979A}" dt="2022-02-24T20:18:11.346" v="4499" actId="20577"/>
        <pc:sldMkLst>
          <pc:docMk/>
          <pc:sldMk cId="2670229786" sldId="296"/>
        </pc:sldMkLst>
        <pc:spChg chg="mod">
          <ac:chgData name="Daniela Leite" userId="d68db051-e360-4b78-b251-49d4232ee377" providerId="ADAL" clId="{BF4FB194-9E44-4504-AE78-51A465D0979A}" dt="2022-02-24T20:18:11.346" v="4499" actId="20577"/>
          <ac:spMkLst>
            <pc:docMk/>
            <pc:sldMk cId="2670229786" sldId="296"/>
            <ac:spMk id="9" creationId="{00000000-0000-0000-0000-000000000000}"/>
          </ac:spMkLst>
        </pc:spChg>
      </pc:sldChg>
      <pc:sldChg chg="ord">
        <pc:chgData name="Daniela Leite" userId="d68db051-e360-4b78-b251-49d4232ee377" providerId="ADAL" clId="{BF4FB194-9E44-4504-AE78-51A465D0979A}" dt="2022-02-21T21:24:16.690" v="1974"/>
        <pc:sldMkLst>
          <pc:docMk/>
          <pc:sldMk cId="4230857015" sldId="310"/>
        </pc:sldMkLst>
      </pc:sldChg>
      <pc:sldChg chg="modSp ord">
        <pc:chgData name="Daniela Leite" userId="d68db051-e360-4b78-b251-49d4232ee377" providerId="ADAL" clId="{BF4FB194-9E44-4504-AE78-51A465D0979A}" dt="2022-02-21T21:20:29.354" v="1949" actId="20577"/>
        <pc:sldMkLst>
          <pc:docMk/>
          <pc:sldMk cId="4219072774" sldId="323"/>
        </pc:sldMkLst>
        <pc:spChg chg="mod">
          <ac:chgData name="Daniela Leite" userId="d68db051-e360-4b78-b251-49d4232ee377" providerId="ADAL" clId="{BF4FB194-9E44-4504-AE78-51A465D0979A}" dt="2022-02-21T15:03:16.037" v="1510" actId="6549"/>
          <ac:spMkLst>
            <pc:docMk/>
            <pc:sldMk cId="4219072774" sldId="323"/>
            <ac:spMk id="8" creationId="{4FE39B15-C351-0A4D-8762-8226407E9138}"/>
          </ac:spMkLst>
        </pc:spChg>
        <pc:spChg chg="mod">
          <ac:chgData name="Daniela Leite" userId="d68db051-e360-4b78-b251-49d4232ee377" providerId="ADAL" clId="{BF4FB194-9E44-4504-AE78-51A465D0979A}" dt="2022-02-21T21:20:29.354" v="1949" actId="20577"/>
          <ac:spMkLst>
            <pc:docMk/>
            <pc:sldMk cId="4219072774" sldId="323"/>
            <ac:spMk id="32" creationId="{7B2EAA4D-4CC6-2541-890B-5CADEC3734B4}"/>
          </ac:spMkLst>
        </pc:spChg>
      </pc:sldChg>
      <pc:sldChg chg="modSp ord">
        <pc:chgData name="Daniela Leite" userId="d68db051-e360-4b78-b251-49d4232ee377" providerId="ADAL" clId="{BF4FB194-9E44-4504-AE78-51A465D0979A}" dt="2022-02-21T21:25:29.576" v="1980" actId="14100"/>
        <pc:sldMkLst>
          <pc:docMk/>
          <pc:sldMk cId="735478620" sldId="326"/>
        </pc:sldMkLst>
        <pc:spChg chg="mod">
          <ac:chgData name="Daniela Leite" userId="d68db051-e360-4b78-b251-49d4232ee377" providerId="ADAL" clId="{BF4FB194-9E44-4504-AE78-51A465D0979A}" dt="2022-02-21T21:25:24.772" v="1979" actId="20577"/>
          <ac:spMkLst>
            <pc:docMk/>
            <pc:sldMk cId="735478620" sldId="326"/>
            <ac:spMk id="2" creationId="{6B498EE6-EF27-469A-A0A0-6C0D8DC24FD1}"/>
          </ac:spMkLst>
        </pc:spChg>
        <pc:picChg chg="mod">
          <ac:chgData name="Daniela Leite" userId="d68db051-e360-4b78-b251-49d4232ee377" providerId="ADAL" clId="{BF4FB194-9E44-4504-AE78-51A465D0979A}" dt="2022-02-21T21:25:29.576" v="1980" actId="14100"/>
          <ac:picMkLst>
            <pc:docMk/>
            <pc:sldMk cId="735478620" sldId="326"/>
            <ac:picMk id="7" creationId="{39EA39C8-501F-4879-A0E9-6E4CB2C80707}"/>
          </ac:picMkLst>
        </pc:picChg>
      </pc:sldChg>
      <pc:sldChg chg="ord">
        <pc:chgData name="Daniela Leite" userId="d68db051-e360-4b78-b251-49d4232ee377" providerId="ADAL" clId="{BF4FB194-9E44-4504-AE78-51A465D0979A}" dt="2022-02-21T21:24:31.634" v="1975"/>
        <pc:sldMkLst>
          <pc:docMk/>
          <pc:sldMk cId="3190374483" sldId="327"/>
        </pc:sldMkLst>
      </pc:sldChg>
      <pc:sldChg chg="modSp ord">
        <pc:chgData name="Daniela Leite" userId="d68db051-e360-4b78-b251-49d4232ee377" providerId="ADAL" clId="{BF4FB194-9E44-4504-AE78-51A465D0979A}" dt="2022-02-21T13:54:55.875" v="1405" actId="255"/>
        <pc:sldMkLst>
          <pc:docMk/>
          <pc:sldMk cId="2355705043" sldId="329"/>
        </pc:sldMkLst>
        <pc:spChg chg="mod">
          <ac:chgData name="Daniela Leite" userId="d68db051-e360-4b78-b251-49d4232ee377" providerId="ADAL" clId="{BF4FB194-9E44-4504-AE78-51A465D0979A}" dt="2022-02-21T13:54:55.875" v="1405" actId="255"/>
          <ac:spMkLst>
            <pc:docMk/>
            <pc:sldMk cId="2355705043" sldId="329"/>
            <ac:spMk id="4" creationId="{C3E13614-8A64-411C-AA1C-BC8894872C90}"/>
          </ac:spMkLst>
        </pc:spChg>
      </pc:sldChg>
      <pc:sldChg chg="modSp add">
        <pc:chgData name="Daniela Leite" userId="d68db051-e360-4b78-b251-49d4232ee377" providerId="ADAL" clId="{BF4FB194-9E44-4504-AE78-51A465D0979A}" dt="2022-02-22T14:45:01.903" v="2587" actId="20577"/>
        <pc:sldMkLst>
          <pc:docMk/>
          <pc:sldMk cId="3173438214" sldId="333"/>
        </pc:sldMkLst>
        <pc:spChg chg="mod">
          <ac:chgData name="Daniela Leite" userId="d68db051-e360-4b78-b251-49d4232ee377" providerId="ADAL" clId="{BF4FB194-9E44-4504-AE78-51A465D0979A}" dt="2022-02-21T13:55:37.161" v="1409" actId="1076"/>
          <ac:spMkLst>
            <pc:docMk/>
            <pc:sldMk cId="3173438214" sldId="333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14:45:01.903" v="2587" actId="20577"/>
          <ac:spMkLst>
            <pc:docMk/>
            <pc:sldMk cId="3173438214" sldId="333"/>
            <ac:spMk id="10" creationId="{4FE39B15-C351-0A4D-8762-8226407E9138}"/>
          </ac:spMkLst>
        </pc:spChg>
        <pc:picChg chg="mod">
          <ac:chgData name="Daniela Leite" userId="d68db051-e360-4b78-b251-49d4232ee377" providerId="ADAL" clId="{BF4FB194-9E44-4504-AE78-51A465D0979A}" dt="2022-02-22T14:44:17.390" v="2541" actId="1076"/>
          <ac:picMkLst>
            <pc:docMk/>
            <pc:sldMk cId="3173438214" sldId="333"/>
            <ac:picMk id="14" creationId="{10836FBD-19B3-4D11-B154-31FEC6265C81}"/>
          </ac:picMkLst>
        </pc:picChg>
      </pc:sldChg>
      <pc:sldChg chg="addSp modSp add">
        <pc:chgData name="Daniela Leite" userId="d68db051-e360-4b78-b251-49d4232ee377" providerId="ADAL" clId="{BF4FB194-9E44-4504-AE78-51A465D0979A}" dt="2022-02-21T13:48:13.690" v="665" actId="1076"/>
        <pc:sldMkLst>
          <pc:docMk/>
          <pc:sldMk cId="1897930470" sldId="334"/>
        </pc:sldMkLst>
        <pc:spChg chg="mod">
          <ac:chgData name="Daniela Leite" userId="d68db051-e360-4b78-b251-49d4232ee377" providerId="ADAL" clId="{BF4FB194-9E44-4504-AE78-51A465D0979A}" dt="2022-02-21T13:47:14.504" v="659" actId="6549"/>
          <ac:spMkLst>
            <pc:docMk/>
            <pc:sldMk cId="1897930470" sldId="334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1T13:27:29.245" v="655" actId="20577"/>
          <ac:spMkLst>
            <pc:docMk/>
            <pc:sldMk cId="1897930470" sldId="334"/>
            <ac:spMk id="10" creationId="{4FE39B15-C351-0A4D-8762-8226407E9138}"/>
          </ac:spMkLst>
        </pc:spChg>
        <pc:graphicFrameChg chg="add mod modGraphic">
          <ac:chgData name="Daniela Leite" userId="d68db051-e360-4b78-b251-49d4232ee377" providerId="ADAL" clId="{BF4FB194-9E44-4504-AE78-51A465D0979A}" dt="2022-02-21T13:48:13.690" v="665" actId="1076"/>
          <ac:graphicFrameMkLst>
            <pc:docMk/>
            <pc:sldMk cId="1897930470" sldId="334"/>
            <ac:graphicFrameMk id="2" creationId="{F15EE3D6-64EB-476A-8E9E-D11857CE95F9}"/>
          </ac:graphicFrameMkLst>
        </pc:graphicFrameChg>
      </pc:sldChg>
      <pc:sldChg chg="modSp add ord">
        <pc:chgData name="Daniela Leite" userId="d68db051-e360-4b78-b251-49d4232ee377" providerId="ADAL" clId="{BF4FB194-9E44-4504-AE78-51A465D0979A}" dt="2022-02-22T20:15:50.445" v="3430" actId="20577"/>
        <pc:sldMkLst>
          <pc:docMk/>
          <pc:sldMk cId="4235859438" sldId="335"/>
        </pc:sldMkLst>
        <pc:spChg chg="mod">
          <ac:chgData name="Daniela Leite" userId="d68db051-e360-4b78-b251-49d4232ee377" providerId="ADAL" clId="{BF4FB194-9E44-4504-AE78-51A465D0979A}" dt="2022-02-22T14:46:58" v="2594" actId="6549"/>
          <ac:spMkLst>
            <pc:docMk/>
            <pc:sldMk cId="4235859438" sldId="335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20:15:50.445" v="3430" actId="20577"/>
          <ac:spMkLst>
            <pc:docMk/>
            <pc:sldMk cId="4235859438" sldId="335"/>
            <ac:spMk id="10" creationId="{4FE39B15-C351-0A4D-8762-8226407E9138}"/>
          </ac:spMkLst>
        </pc:spChg>
        <pc:picChg chg="mod">
          <ac:chgData name="Daniela Leite" userId="d68db051-e360-4b78-b251-49d4232ee377" providerId="ADAL" clId="{BF4FB194-9E44-4504-AE78-51A465D0979A}" dt="2022-02-21T21:35:20.216" v="2253" actId="1076"/>
          <ac:picMkLst>
            <pc:docMk/>
            <pc:sldMk cId="4235859438" sldId="335"/>
            <ac:picMk id="14" creationId="{10836FBD-19B3-4D11-B154-31FEC6265C81}"/>
          </ac:picMkLst>
        </pc:picChg>
      </pc:sldChg>
      <pc:sldChg chg="modSp add">
        <pc:chgData name="Daniela Leite" userId="d68db051-e360-4b78-b251-49d4232ee377" providerId="ADAL" clId="{BF4FB194-9E44-4504-AE78-51A465D0979A}" dt="2022-02-22T14:27:06.170" v="2526" actId="20577"/>
        <pc:sldMkLst>
          <pc:docMk/>
          <pc:sldMk cId="1734859549" sldId="338"/>
        </pc:sldMkLst>
        <pc:spChg chg="mod">
          <ac:chgData name="Daniela Leite" userId="d68db051-e360-4b78-b251-49d4232ee377" providerId="ADAL" clId="{BF4FB194-9E44-4504-AE78-51A465D0979A}" dt="2022-02-21T20:55:09.834" v="1761" actId="20577"/>
          <ac:spMkLst>
            <pc:docMk/>
            <pc:sldMk cId="1734859549" sldId="338"/>
            <ac:spMk id="8" creationId="{4FE39B15-C351-0A4D-8762-8226407E9138}"/>
          </ac:spMkLst>
        </pc:spChg>
        <pc:spChg chg="mod">
          <ac:chgData name="Daniela Leite" userId="d68db051-e360-4b78-b251-49d4232ee377" providerId="ADAL" clId="{BF4FB194-9E44-4504-AE78-51A465D0979A}" dt="2022-02-22T14:27:06.170" v="2526" actId="20577"/>
          <ac:spMkLst>
            <pc:docMk/>
            <pc:sldMk cId="1734859549" sldId="338"/>
            <ac:spMk id="32" creationId="{7B2EAA4D-4CC6-2541-890B-5CADEC3734B4}"/>
          </ac:spMkLst>
        </pc:spChg>
      </pc:sldChg>
      <pc:sldChg chg="modSp add ord">
        <pc:chgData name="Daniela Leite" userId="d68db051-e360-4b78-b251-49d4232ee377" providerId="ADAL" clId="{BF4FB194-9E44-4504-AE78-51A465D0979A}" dt="2022-02-22T20:16:36.155" v="3442" actId="20577"/>
        <pc:sldMkLst>
          <pc:docMk/>
          <pc:sldMk cId="3922713954" sldId="340"/>
        </pc:sldMkLst>
        <pc:spChg chg="mod">
          <ac:chgData name="Daniela Leite" userId="d68db051-e360-4b78-b251-49d4232ee377" providerId="ADAL" clId="{BF4FB194-9E44-4504-AE78-51A465D0979A}" dt="2022-02-22T20:16:36.155" v="3442" actId="20577"/>
          <ac:spMkLst>
            <pc:docMk/>
            <pc:sldMk cId="3922713954" sldId="340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20:16:06.718" v="3432" actId="20577"/>
          <ac:spMkLst>
            <pc:docMk/>
            <pc:sldMk cId="3922713954" sldId="340"/>
            <ac:spMk id="10" creationId="{4FE39B15-C351-0A4D-8762-8226407E9138}"/>
          </ac:spMkLst>
        </pc:spChg>
      </pc:sldChg>
      <pc:sldChg chg="modSp add">
        <pc:chgData name="Daniela Leite" userId="d68db051-e360-4b78-b251-49d4232ee377" providerId="ADAL" clId="{BF4FB194-9E44-4504-AE78-51A465D0979A}" dt="2022-02-22T15:05:51.027" v="2863" actId="20577"/>
        <pc:sldMkLst>
          <pc:docMk/>
          <pc:sldMk cId="984605077" sldId="341"/>
        </pc:sldMkLst>
        <pc:spChg chg="mod">
          <ac:chgData name="Daniela Leite" userId="d68db051-e360-4b78-b251-49d4232ee377" providerId="ADAL" clId="{BF4FB194-9E44-4504-AE78-51A465D0979A}" dt="2022-02-22T15:05:51.027" v="2863" actId="20577"/>
          <ac:spMkLst>
            <pc:docMk/>
            <pc:sldMk cId="984605077" sldId="341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1T21:36:17.546" v="2284" actId="20577"/>
          <ac:spMkLst>
            <pc:docMk/>
            <pc:sldMk cId="984605077" sldId="341"/>
            <ac:spMk id="10" creationId="{4FE39B15-C351-0A4D-8762-8226407E9138}"/>
          </ac:spMkLst>
        </pc:spChg>
        <pc:picChg chg="mod">
          <ac:chgData name="Daniela Leite" userId="d68db051-e360-4b78-b251-49d4232ee377" providerId="ADAL" clId="{BF4FB194-9E44-4504-AE78-51A465D0979A}" dt="2022-02-22T15:04:57.951" v="2856" actId="1076"/>
          <ac:picMkLst>
            <pc:docMk/>
            <pc:sldMk cId="984605077" sldId="341"/>
            <ac:picMk id="5" creationId="{00000000-0000-0000-0000-000000000000}"/>
          </ac:picMkLst>
        </pc:picChg>
        <pc:picChg chg="mod">
          <ac:chgData name="Daniela Leite" userId="d68db051-e360-4b78-b251-49d4232ee377" providerId="ADAL" clId="{BF4FB194-9E44-4504-AE78-51A465D0979A}" dt="2022-02-22T15:05:33.790" v="2861" actId="1076"/>
          <ac:picMkLst>
            <pc:docMk/>
            <pc:sldMk cId="984605077" sldId="341"/>
            <ac:picMk id="14" creationId="{10836FBD-19B3-4D11-B154-31FEC6265C81}"/>
          </ac:picMkLst>
        </pc:picChg>
      </pc:sldChg>
      <pc:sldChg chg="modSp add">
        <pc:chgData name="Daniela Leite" userId="d68db051-e360-4b78-b251-49d4232ee377" providerId="ADAL" clId="{BF4FB194-9E44-4504-AE78-51A465D0979A}" dt="2022-02-22T14:57:38.252" v="2807" actId="255"/>
        <pc:sldMkLst>
          <pc:docMk/>
          <pc:sldMk cId="2305086791" sldId="343"/>
        </pc:sldMkLst>
        <pc:spChg chg="mod">
          <ac:chgData name="Daniela Leite" userId="d68db051-e360-4b78-b251-49d4232ee377" providerId="ADAL" clId="{BF4FB194-9E44-4504-AE78-51A465D0979A}" dt="2022-02-22T14:57:38.252" v="2807" actId="255"/>
          <ac:spMkLst>
            <pc:docMk/>
            <pc:sldMk cId="2305086791" sldId="343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14:57:30.058" v="2806" actId="20577"/>
          <ac:spMkLst>
            <pc:docMk/>
            <pc:sldMk cId="2305086791" sldId="343"/>
            <ac:spMk id="10" creationId="{4FE39B15-C351-0A4D-8762-8226407E9138}"/>
          </ac:spMkLst>
        </pc:spChg>
        <pc:picChg chg="mod">
          <ac:chgData name="Daniela Leite" userId="d68db051-e360-4b78-b251-49d4232ee377" providerId="ADAL" clId="{BF4FB194-9E44-4504-AE78-51A465D0979A}" dt="2022-02-22T14:56:49.104" v="2727" actId="1076"/>
          <ac:picMkLst>
            <pc:docMk/>
            <pc:sldMk cId="2305086791" sldId="343"/>
            <ac:picMk id="14" creationId="{10836FBD-19B3-4D11-B154-31FEC6265C81}"/>
          </ac:picMkLst>
        </pc:picChg>
      </pc:sldChg>
      <pc:sldChg chg="modSp add ord">
        <pc:chgData name="Daniela Leite" userId="d68db051-e360-4b78-b251-49d4232ee377" providerId="ADAL" clId="{BF4FB194-9E44-4504-AE78-51A465D0979A}" dt="2022-02-22T20:16:53.365" v="3448" actId="20577"/>
        <pc:sldMkLst>
          <pc:docMk/>
          <pc:sldMk cId="2170426250" sldId="344"/>
        </pc:sldMkLst>
        <pc:spChg chg="mod">
          <ac:chgData name="Daniela Leite" userId="d68db051-e360-4b78-b251-49d4232ee377" providerId="ADAL" clId="{BF4FB194-9E44-4504-AE78-51A465D0979A}" dt="2022-02-22T20:16:53.365" v="3448" actId="20577"/>
          <ac:spMkLst>
            <pc:docMk/>
            <pc:sldMk cId="2170426250" sldId="344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20:16:48.713" v="3444" actId="20577"/>
          <ac:spMkLst>
            <pc:docMk/>
            <pc:sldMk cId="2170426250" sldId="344"/>
            <ac:spMk id="10" creationId="{4FE39B15-C351-0A4D-8762-8226407E9138}"/>
          </ac:spMkLst>
        </pc:spChg>
      </pc:sldChg>
      <pc:sldChg chg="modSp add ord">
        <pc:chgData name="Daniela Leite" userId="d68db051-e360-4b78-b251-49d4232ee377" providerId="ADAL" clId="{BF4FB194-9E44-4504-AE78-51A465D0979A}" dt="2022-02-22T20:17:06.478" v="3454" actId="20577"/>
        <pc:sldMkLst>
          <pc:docMk/>
          <pc:sldMk cId="4168373506" sldId="346"/>
        </pc:sldMkLst>
        <pc:spChg chg="mod">
          <ac:chgData name="Daniela Leite" userId="d68db051-e360-4b78-b251-49d4232ee377" providerId="ADAL" clId="{BF4FB194-9E44-4504-AE78-51A465D0979A}" dt="2022-02-22T20:17:06.478" v="3454" actId="20577"/>
          <ac:spMkLst>
            <pc:docMk/>
            <pc:sldMk cId="4168373506" sldId="346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20:17:01.782" v="3450" actId="20577"/>
          <ac:spMkLst>
            <pc:docMk/>
            <pc:sldMk cId="4168373506" sldId="346"/>
            <ac:spMk id="10" creationId="{4FE39B15-C351-0A4D-8762-8226407E9138}"/>
          </ac:spMkLst>
        </pc:spChg>
      </pc:sldChg>
      <pc:sldChg chg="modSp add">
        <pc:chgData name="Daniela Leite" userId="d68db051-e360-4b78-b251-49d4232ee377" providerId="ADAL" clId="{BF4FB194-9E44-4504-AE78-51A465D0979A}" dt="2022-02-23T14:11:40.942" v="3818" actId="5793"/>
        <pc:sldMkLst>
          <pc:docMk/>
          <pc:sldMk cId="2960703734" sldId="347"/>
        </pc:sldMkLst>
        <pc:spChg chg="mod">
          <ac:chgData name="Daniela Leite" userId="d68db051-e360-4b78-b251-49d4232ee377" providerId="ADAL" clId="{BF4FB194-9E44-4504-AE78-51A465D0979A}" dt="2022-02-23T14:11:40.942" v="3818" actId="5793"/>
          <ac:spMkLst>
            <pc:docMk/>
            <pc:sldMk cId="2960703734" sldId="347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20:14:49.221" v="3405" actId="20577"/>
          <ac:spMkLst>
            <pc:docMk/>
            <pc:sldMk cId="2960703734" sldId="347"/>
            <ac:spMk id="10" creationId="{4FE39B15-C351-0A4D-8762-8226407E9138}"/>
          </ac:spMkLst>
        </pc:spChg>
      </pc:sldChg>
      <pc:sldChg chg="modSp add">
        <pc:chgData name="Daniela Leite" userId="d68db051-e360-4b78-b251-49d4232ee377" providerId="ADAL" clId="{BF4FB194-9E44-4504-AE78-51A465D0979A}" dt="2022-02-22T20:17:37.516" v="3461" actId="20577"/>
        <pc:sldMkLst>
          <pc:docMk/>
          <pc:sldMk cId="4277650789" sldId="348"/>
        </pc:sldMkLst>
        <pc:spChg chg="mod">
          <ac:chgData name="Daniela Leite" userId="d68db051-e360-4b78-b251-49d4232ee377" providerId="ADAL" clId="{BF4FB194-9E44-4504-AE78-51A465D0979A}" dt="2022-02-22T20:17:37.516" v="3461" actId="20577"/>
          <ac:spMkLst>
            <pc:docMk/>
            <pc:sldMk cId="4277650789" sldId="348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2T20:17:33.588" v="3458" actId="20577"/>
          <ac:spMkLst>
            <pc:docMk/>
            <pc:sldMk cId="4277650789" sldId="348"/>
            <ac:spMk id="10" creationId="{4FE39B15-C351-0A4D-8762-8226407E9138}"/>
          </ac:spMkLst>
        </pc:spChg>
      </pc:sldChg>
      <pc:sldChg chg="modSp add ord">
        <pc:chgData name="Daniela Leite" userId="d68db051-e360-4b78-b251-49d4232ee377" providerId="ADAL" clId="{BF4FB194-9E44-4504-AE78-51A465D0979A}" dt="2022-02-23T14:23:06.175" v="4109" actId="255"/>
        <pc:sldMkLst>
          <pc:docMk/>
          <pc:sldMk cId="3620455439" sldId="352"/>
        </pc:sldMkLst>
        <pc:spChg chg="mod">
          <ac:chgData name="Daniela Leite" userId="d68db051-e360-4b78-b251-49d4232ee377" providerId="ADAL" clId="{BF4FB194-9E44-4504-AE78-51A465D0979A}" dt="2022-02-23T14:23:06.175" v="4109" actId="255"/>
          <ac:spMkLst>
            <pc:docMk/>
            <pc:sldMk cId="3620455439" sldId="352"/>
            <ac:spMk id="4" creationId="{C3E13614-8A64-411C-AA1C-BC8894872C90}"/>
          </ac:spMkLst>
        </pc:spChg>
        <pc:spChg chg="mod">
          <ac:chgData name="Daniela Leite" userId="d68db051-e360-4b78-b251-49d4232ee377" providerId="ADAL" clId="{BF4FB194-9E44-4504-AE78-51A465D0979A}" dt="2022-02-23T14:22:45.246" v="4106" actId="20577"/>
          <ac:spMkLst>
            <pc:docMk/>
            <pc:sldMk cId="3620455439" sldId="352"/>
            <ac:spMk id="10" creationId="{4FE39B15-C351-0A4D-8762-8226407E9138}"/>
          </ac:spMkLst>
        </pc:spChg>
      </pc:sldChg>
      <pc:sldChg chg="modSp add">
        <pc:chgData name="Daniela Leite" userId="d68db051-e360-4b78-b251-49d4232ee377" providerId="ADAL" clId="{BF4FB194-9E44-4504-AE78-51A465D0979A}" dt="2022-02-24T18:37:42.160" v="4480" actId="20577"/>
        <pc:sldMkLst>
          <pc:docMk/>
          <pc:sldMk cId="3877373057" sldId="353"/>
        </pc:sldMkLst>
        <pc:spChg chg="mod">
          <ac:chgData name="Daniela Leite" userId="d68db051-e360-4b78-b251-49d4232ee377" providerId="ADAL" clId="{BF4FB194-9E44-4504-AE78-51A465D0979A}" dt="2022-02-23T14:19:23.638" v="4015" actId="6549"/>
          <ac:spMkLst>
            <pc:docMk/>
            <pc:sldMk cId="3877373057" sldId="353"/>
            <ac:spMk id="2" creationId="{6B498EE6-EF27-469A-A0A0-6C0D8DC24FD1}"/>
          </ac:spMkLst>
        </pc:spChg>
        <pc:spChg chg="mod">
          <ac:chgData name="Daniela Leite" userId="d68db051-e360-4b78-b251-49d4232ee377" providerId="ADAL" clId="{BF4FB194-9E44-4504-AE78-51A465D0979A}" dt="2022-02-24T18:37:42.160" v="4480" actId="20577"/>
          <ac:spMkLst>
            <pc:docMk/>
            <pc:sldMk cId="3877373057" sldId="353"/>
            <ac:spMk id="15" creationId="{DDFC2368-4069-49C5-A7A4-AD2587FCDC8C}"/>
          </ac:spMkLst>
        </pc:spChg>
      </pc:sldChg>
    </pc:docChg>
  </pc:docChgLst>
  <pc:docChgLst>
    <pc:chgData name="Paula Vergne Fernandes" userId="52d4629c-b79d-4ed9-b65c-cd30a6e3fc3e" providerId="ADAL" clId="{5E6F34DF-071E-460D-96FB-C62DCB36E713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F4CBE-0052-43F2-847C-C8D68A8E8D32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AEA71-2E00-4E83-AD64-389EA921C8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225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5CA40-5165-4C7B-B8C8-B18CAD60347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89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763EED-B00B-BF4A-B87B-0F3FDA530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ABB483-BCD2-0647-BE38-901F37CD6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9AAF3B-C897-5641-97FA-CF5B31AC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A319F4-A424-194C-9CF2-C3AAD8A8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81098D-782B-6146-8892-FA946F592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152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F1A73-3342-DB4C-991E-227ACB2E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C4248C-4BAE-8D4F-B711-67B913542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E2FB51-B70D-4A47-B599-933BCFC1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538922-1294-0446-B4C2-020C96FF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F460AD-13AD-8446-A8D7-9C854A2EC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53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DF5549-4E63-3E49-965A-1CC802301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5B6957-F437-314E-953D-9594064F6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BBF0C5-CC38-C344-9388-BD495AFC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1E7D62-47F1-2442-A6FA-EB5A8C89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B13243-0100-F447-B12A-EF61604E8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17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C7CEF-4A2A-A442-825F-F9A408535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0AA4009-8259-FD45-8243-BA9E52DF5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6916AF-2B88-D84F-B30E-7FBC6882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C5A52-892F-F54F-A67E-29D2DCCD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2E301A9-567B-1941-BFDC-FA4E46E2A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41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E84FB-CC20-254C-A0CB-FBC6BE26B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D9F58A-FB8B-9D43-BD85-A38D9822B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24FA33D-F211-0843-B74A-787198FF5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D8DC37-4BAC-DB4D-B553-A0A4937E5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163E24-A0CB-4442-8CF3-982162ED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485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6C898-CC49-D94F-BFA4-502CC9DBB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649D1B-BDBF-0C4C-A106-DC35F1949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D48A4E-03AD-384F-8305-B5E1A706A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5E4C420-6F11-9F4F-98A7-B719C370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B1519B-77C9-5F44-AF67-97E634FD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38681D-87EB-0940-839D-8885B196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19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2D520-B5A0-FC47-B867-4FCB84F4E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034C075-0AA9-A040-85DC-F2B3A254A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50075A3-3E19-C84B-942C-347A90B91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600C13-69B7-D749-8819-751F686A7F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D0D072C-3F5E-F548-81B8-10A8D1F06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ADF6525-0E7E-8A4E-9B8F-CE0603DF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D49890-9880-3B49-B0DF-17043CFA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BFBFE4B-5104-DF48-8B59-B3C90EDC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325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9877EA-C3D5-E240-96C2-DD1C717D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33B30F2-D1C3-3543-9FDA-A9C8BD38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673E5B-60E6-E746-980D-916B989E6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971E8E4-FFC2-A341-980E-5CA713C0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130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5A36CFC-2B37-9143-AFF4-A6D0E7D9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55132E-CEF1-FB46-BEE5-B9BD71A8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C357DC-29B1-9148-9700-9F97170E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31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273BD-74C4-1141-8D93-C0D6BC84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B04396-4974-0E48-B6DD-3F84FB2F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58B68F-EA4A-4C44-89B6-B225511FE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A898D3-CEBC-FE45-BBBA-9D6BAC1CF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B65606-04B9-FB4E-8D9C-9FA24EF8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1E3487-7584-3F4B-B3BF-60334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881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DEC8A-8D0E-084B-A6AB-83EEB62D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718EE37-6F79-6C40-80CF-CFFE6402C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713493-2BAD-CE4A-96AD-E945E4E8F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3E40EA-64E1-CE45-802D-81EED3B8B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C1FBBB-BB7C-CA4C-B390-00642FD8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252BDF-C419-3B46-A880-044A149D9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4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AFEB68B-2EC3-FC4E-9210-C3BE7809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5EE96F-427F-FB45-ABC6-DE5EE45EA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D669BE-EF18-7546-B90B-E4EC31E33B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2BC43-8D47-ED4F-BAB2-343EB6C703B3}" type="datetimeFigureOut">
              <a:rPr lang="pt-BR" smtClean="0"/>
              <a:t>18/03/2022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C7E47B-CFAF-6F4D-91E7-EDCCAC23E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15AF3B-A8E1-E84A-9DAE-9041F8A2B5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ABD4D-A781-FF4B-9867-6001360A5EC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713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mailto:gerencia.paranagua@funbio.org.br" TargetMode="External"/><Relationship Id="rId3" Type="http://schemas.openxmlformats.org/officeDocument/2006/relationships/image" Target="../media/image10.png"/><Relationship Id="rId7" Type="http://schemas.openxmlformats.org/officeDocument/2006/relationships/hyperlink" Target="mailto:manoel.serrao@funbio.org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osa.lemos@funbio.org.br" TargetMode="Externa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9" cy="685799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742743" y="3399405"/>
            <a:ext cx="101245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Programa de Conservação da Biodiversidade do Litoral do Paraná – TAJ Litoral do Paraná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1ª Reunião Ordinária do Conselho Gestor </a:t>
            </a:r>
          </a:p>
          <a:p>
            <a:r>
              <a:rPr lang="pt-BR" sz="2400" dirty="0">
                <a:solidFill>
                  <a:schemeClr val="bg1"/>
                </a:solidFill>
              </a:rPr>
              <a:t>10 de março de 2022</a:t>
            </a:r>
          </a:p>
          <a:p>
            <a:pPr algn="r"/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547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D4636B1-9BC4-43AC-9C96-40B3DDDC0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86"/>
            <a:ext cx="12192000" cy="6755027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329" y="1181645"/>
            <a:ext cx="10964652" cy="5403092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endParaRPr lang="en-US" sz="2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Cumprimento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Sentença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nº 50011337- 92.2012.404.7008,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referente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Ministério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Estadual e Federal,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poderão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utilizados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Unidades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Conservação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Federais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Estaduais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Municipais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lnSpc>
                <a:spcPct val="120000"/>
              </a:lnSpc>
            </a:pP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Proponentes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enquadrados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linhas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temáticas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elegíveis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relacionadas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específicos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TAJ.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196" y="245654"/>
            <a:ext cx="873868" cy="104864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22189" y="420058"/>
            <a:ext cx="6877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MODALIDADE III</a:t>
            </a:r>
          </a:p>
        </p:txBody>
      </p:sp>
    </p:spTree>
    <p:extLst>
      <p:ext uri="{BB962C8B-B14F-4D97-AF65-F5344CB8AC3E}">
        <p14:creationId xmlns:p14="http://schemas.microsoft.com/office/powerpoint/2010/main" val="4219072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57F7BC2-622A-4F96-806D-636347324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239837" y="235191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51075" y="515998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GOVERNANÇA - COMPONENTES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34505" y="1405996"/>
            <a:ext cx="1147907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CONSELHO GESTOR DO PROGRAMA (CG) -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Instância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Deliberação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CÂMARAS TÉCNICAS (CTS) –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Instância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aconselhamento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convocada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temas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conforme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demanda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GESTOR FINANCEIRO E OPERACIONAL (GFO) –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Instância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execução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(Funbio)</a:t>
            </a: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SECRETARIA EXECUTIVA (SECEX) -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Instância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execução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(Funbio)</a:t>
            </a: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MPF, MPPR e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Juízo da 1A VF da Justiça Federal do Paraná: Instância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companhamento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fiscalização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600"/>
              </a:spcAft>
            </a:pPr>
            <a:endParaRPr lang="pt-BR" sz="24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857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tângulo de cantos arredondados 44"/>
          <p:cNvSpPr/>
          <p:nvPr/>
        </p:nvSpPr>
        <p:spPr>
          <a:xfrm>
            <a:off x="144967" y="5848129"/>
            <a:ext cx="3050720" cy="58255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Executores – ICMBio (UCs e </a:t>
            </a:r>
            <a:r>
              <a:rPr lang="pt-BR" sz="1600" dirty="0" err="1"/>
              <a:t>NGIs</a:t>
            </a:r>
            <a:r>
              <a:rPr lang="pt-BR" sz="1600" dirty="0"/>
              <a:t>)</a:t>
            </a:r>
          </a:p>
        </p:txBody>
      </p:sp>
      <p:sp>
        <p:nvSpPr>
          <p:cNvPr id="7" name="Retângulo de cantos arredondados 44"/>
          <p:cNvSpPr/>
          <p:nvPr/>
        </p:nvSpPr>
        <p:spPr>
          <a:xfrm>
            <a:off x="2307991" y="1138469"/>
            <a:ext cx="4137104" cy="5825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Conselho Gestor (ICMBio, IES, OSC)</a:t>
            </a:r>
          </a:p>
        </p:txBody>
      </p:sp>
      <p:sp>
        <p:nvSpPr>
          <p:cNvPr id="8" name="Retângulo de cantos arredondados 44"/>
          <p:cNvSpPr/>
          <p:nvPr/>
        </p:nvSpPr>
        <p:spPr>
          <a:xfrm>
            <a:off x="1310580" y="3978395"/>
            <a:ext cx="6202836" cy="52799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Gestor Financeiro e Operacional - Funbio</a:t>
            </a:r>
          </a:p>
        </p:txBody>
      </p:sp>
      <p:sp>
        <p:nvSpPr>
          <p:cNvPr id="10" name="Retângulo de cantos arredondados 44"/>
          <p:cNvSpPr/>
          <p:nvPr/>
        </p:nvSpPr>
        <p:spPr>
          <a:xfrm>
            <a:off x="8376107" y="2030458"/>
            <a:ext cx="1650379" cy="5825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MPF e MPPR</a:t>
            </a:r>
          </a:p>
        </p:txBody>
      </p:sp>
      <p:sp>
        <p:nvSpPr>
          <p:cNvPr id="21" name="Retângulo de cantos arredondados 44"/>
          <p:cNvSpPr/>
          <p:nvPr/>
        </p:nvSpPr>
        <p:spPr>
          <a:xfrm>
            <a:off x="2256685" y="2606318"/>
            <a:ext cx="4137104" cy="58255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Secretaria Executiva - Funbio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1338014" y="2025438"/>
            <a:ext cx="2520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Decisões estratégicas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2307991" y="3340215"/>
            <a:ext cx="1214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Demandas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5383327" y="3381422"/>
            <a:ext cx="2009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Prestação de contas física e financeira da carteira</a:t>
            </a:r>
          </a:p>
        </p:txBody>
      </p:sp>
      <p:sp>
        <p:nvSpPr>
          <p:cNvPr id="15" name="Seta para Baixo 14"/>
          <p:cNvSpPr/>
          <p:nvPr/>
        </p:nvSpPr>
        <p:spPr>
          <a:xfrm>
            <a:off x="3320332" y="1964839"/>
            <a:ext cx="312234" cy="50192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43041" y="1943524"/>
            <a:ext cx="310923" cy="506012"/>
          </a:xfrm>
          <a:prstGeom prst="rect">
            <a:avLst/>
          </a:prstGeom>
        </p:spPr>
      </p:pic>
      <p:sp>
        <p:nvSpPr>
          <p:cNvPr id="31" name="Seta para Baixo 30"/>
          <p:cNvSpPr/>
          <p:nvPr/>
        </p:nvSpPr>
        <p:spPr>
          <a:xfrm>
            <a:off x="3315728" y="3283918"/>
            <a:ext cx="312234" cy="50192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090555" y="3258135"/>
            <a:ext cx="310923" cy="506012"/>
          </a:xfrm>
          <a:prstGeom prst="rect">
            <a:avLst/>
          </a:prstGeom>
        </p:spPr>
      </p:pic>
      <p:sp>
        <p:nvSpPr>
          <p:cNvPr id="36" name="Retângulo de cantos arredondados 44"/>
          <p:cNvSpPr/>
          <p:nvPr/>
        </p:nvSpPr>
        <p:spPr>
          <a:xfrm>
            <a:off x="3858365" y="5858265"/>
            <a:ext cx="2330288" cy="5825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Beneficiários – OSC, </a:t>
            </a:r>
            <a:r>
              <a:rPr lang="pt-BR" sz="1600" dirty="0" err="1"/>
              <a:t>RPPNs</a:t>
            </a:r>
            <a:endParaRPr lang="pt-BR" sz="1600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370325" y="5511777"/>
            <a:ext cx="2685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Compras e contratações via Funbio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4563696" y="2114776"/>
            <a:ext cx="2520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Resultados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8239590" y="1094875"/>
            <a:ext cx="18342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Acompanhamento e fiscalização da implementação do Programa</a:t>
            </a:r>
          </a:p>
          <a:p>
            <a:pPr algn="ctr"/>
            <a:endParaRPr lang="pt-BR" sz="1200" dirty="0"/>
          </a:p>
        </p:txBody>
      </p:sp>
      <p:sp>
        <p:nvSpPr>
          <p:cNvPr id="42" name="Retângulo de cantos arredondados 44"/>
          <p:cNvSpPr/>
          <p:nvPr/>
        </p:nvSpPr>
        <p:spPr>
          <a:xfrm>
            <a:off x="67079" y="1592478"/>
            <a:ext cx="1567174" cy="58255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Câmaras Técnicas</a:t>
            </a:r>
          </a:p>
        </p:txBody>
      </p:sp>
      <p:cxnSp>
        <p:nvCxnSpPr>
          <p:cNvPr id="9" name="Conector reto 8"/>
          <p:cNvCxnSpPr>
            <a:cxnSpLocks/>
          </p:cNvCxnSpPr>
          <p:nvPr/>
        </p:nvCxnSpPr>
        <p:spPr>
          <a:xfrm flipH="1">
            <a:off x="1646177" y="1417015"/>
            <a:ext cx="661814" cy="41103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6FDAEF3-0163-4C65-BEFE-ADBA3F6EA0A0}"/>
              </a:ext>
            </a:extLst>
          </p:cNvPr>
          <p:cNvSpPr txBox="1"/>
          <p:nvPr/>
        </p:nvSpPr>
        <p:spPr>
          <a:xfrm>
            <a:off x="1615869" y="4550124"/>
            <a:ext cx="1281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MODALIDADE IA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67F40F25-BE03-4347-9811-9FE6495AD270}"/>
              </a:ext>
            </a:extLst>
          </p:cNvPr>
          <p:cNvSpPr/>
          <p:nvPr/>
        </p:nvSpPr>
        <p:spPr>
          <a:xfrm>
            <a:off x="2032959" y="4888454"/>
            <a:ext cx="447454" cy="5870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CB4D4E79-4686-4AD3-BBAA-D379C24156E7}"/>
              </a:ext>
            </a:extLst>
          </p:cNvPr>
          <p:cNvSpPr txBox="1"/>
          <p:nvPr/>
        </p:nvSpPr>
        <p:spPr>
          <a:xfrm>
            <a:off x="3734259" y="5511778"/>
            <a:ext cx="2788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Desembolsos</a:t>
            </a:r>
          </a:p>
        </p:txBody>
      </p:sp>
      <p:sp>
        <p:nvSpPr>
          <p:cNvPr id="48" name="Seta: para Baixo 47">
            <a:extLst>
              <a:ext uri="{FF2B5EF4-FFF2-40B4-BE49-F238E27FC236}">
                <a16:creationId xmlns:a16="http://schemas.microsoft.com/office/drawing/2014/main" id="{C60C9183-4668-4154-B702-C3D246D3D0EA}"/>
              </a:ext>
            </a:extLst>
          </p:cNvPr>
          <p:cNvSpPr/>
          <p:nvPr/>
        </p:nvSpPr>
        <p:spPr>
          <a:xfrm>
            <a:off x="5741199" y="4910264"/>
            <a:ext cx="447454" cy="604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99E1675-33DD-4830-A143-B94CA9BCF35C}"/>
              </a:ext>
            </a:extLst>
          </p:cNvPr>
          <p:cNvSpPr txBox="1"/>
          <p:nvPr/>
        </p:nvSpPr>
        <p:spPr>
          <a:xfrm>
            <a:off x="5713485" y="4567878"/>
            <a:ext cx="1281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MODALIDADE III</a:t>
            </a:r>
          </a:p>
        </p:txBody>
      </p:sp>
      <p:sp>
        <p:nvSpPr>
          <p:cNvPr id="51" name="Seta: para Baixo 50">
            <a:extLst>
              <a:ext uri="{FF2B5EF4-FFF2-40B4-BE49-F238E27FC236}">
                <a16:creationId xmlns:a16="http://schemas.microsoft.com/office/drawing/2014/main" id="{3E78E513-ED7A-48AC-A13D-4F6422DF92E8}"/>
              </a:ext>
            </a:extLst>
          </p:cNvPr>
          <p:cNvSpPr/>
          <p:nvPr/>
        </p:nvSpPr>
        <p:spPr>
          <a:xfrm>
            <a:off x="6522378" y="4910263"/>
            <a:ext cx="447454" cy="6043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de cantos arredondados 44">
            <a:extLst>
              <a:ext uri="{FF2B5EF4-FFF2-40B4-BE49-F238E27FC236}">
                <a16:creationId xmlns:a16="http://schemas.microsoft.com/office/drawing/2014/main" id="{DDB806CE-62E7-4C61-ACB2-CDF031F1FABC}"/>
              </a:ext>
            </a:extLst>
          </p:cNvPr>
          <p:cNvSpPr/>
          <p:nvPr/>
        </p:nvSpPr>
        <p:spPr>
          <a:xfrm>
            <a:off x="6387843" y="5859154"/>
            <a:ext cx="2330288" cy="58255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Executores – UCs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9BB5431-7FC2-4AB4-89AD-39E84B829957}"/>
              </a:ext>
            </a:extLst>
          </p:cNvPr>
          <p:cNvSpPr txBox="1"/>
          <p:nvPr/>
        </p:nvSpPr>
        <p:spPr>
          <a:xfrm>
            <a:off x="6210035" y="5530665"/>
            <a:ext cx="2685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Compras e contratações via Funbio</a:t>
            </a:r>
          </a:p>
        </p:txBody>
      </p:sp>
      <p:sp>
        <p:nvSpPr>
          <p:cNvPr id="29" name="Arco 28">
            <a:extLst>
              <a:ext uri="{FF2B5EF4-FFF2-40B4-BE49-F238E27FC236}">
                <a16:creationId xmlns:a16="http://schemas.microsoft.com/office/drawing/2014/main" id="{24EDEE9F-2E86-4D2F-A0BF-A176ECCEB926}"/>
              </a:ext>
            </a:extLst>
          </p:cNvPr>
          <p:cNvSpPr/>
          <p:nvPr/>
        </p:nvSpPr>
        <p:spPr>
          <a:xfrm rot="20410627">
            <a:off x="6940458" y="1506543"/>
            <a:ext cx="1275645" cy="2472176"/>
          </a:xfrm>
          <a:prstGeom prst="arc">
            <a:avLst>
              <a:gd name="adj1" fmla="val 16449031"/>
              <a:gd name="adj2" fmla="val 4846515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1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252823" y="115721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54364" y="469664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COMPOSIÇÃO DO CONSELHO GESTOR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0" y="948349"/>
            <a:ext cx="1181844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 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2 representantes servidores efetivos do ICMBio</a:t>
            </a:r>
            <a:r>
              <a:rPr lang="pt-BR" sz="2000" dirty="0">
                <a:solidFill>
                  <a:schemeClr val="bg1"/>
                </a:solidFill>
              </a:rPr>
              <a:t>, com atuação no litoral do Paraná e experiência comprovada de, ao menos, 5 anos na área de conservação da biodiversidade, preferencialmente, no litoral do Paraná;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endParaRPr lang="pt-BR" sz="2400" dirty="0">
              <a:solidFill>
                <a:schemeClr val="bg1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 2 representantes servidores efetivos do ICMBio</a:t>
            </a:r>
            <a:r>
              <a:rPr lang="pt-BR" sz="2000" dirty="0">
                <a:solidFill>
                  <a:schemeClr val="bg1"/>
                </a:solidFill>
              </a:rPr>
              <a:t>, da instância de Gerência Regional Sul - GR5 Sul, com experiência comprovada de, ao menos, 5 anos na área de conservação da biodiversidade;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endParaRPr lang="pt-BR" sz="2000" dirty="0">
              <a:solidFill>
                <a:schemeClr val="bg1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2 representantes de </a:t>
            </a:r>
            <a:r>
              <a:rPr lang="pt-BR" sz="2400" b="1" dirty="0">
                <a:solidFill>
                  <a:schemeClr val="bg1"/>
                </a:solidFill>
              </a:rPr>
              <a:t>organizações da sociedade civil</a:t>
            </a:r>
            <a:r>
              <a:rPr lang="pt-BR" sz="2400" dirty="0">
                <a:solidFill>
                  <a:schemeClr val="bg1"/>
                </a:solidFill>
              </a:rPr>
              <a:t>, </a:t>
            </a:r>
            <a:r>
              <a:rPr lang="pt-BR" sz="2000" dirty="0">
                <a:solidFill>
                  <a:schemeClr val="bg1"/>
                </a:solidFill>
              </a:rPr>
              <a:t>previamente cadastradas no ICMBio, com experiência comprovada de, ao menos, 5 anos na área de conservação da biodiversidade, preferencialmente, no litoral do Paraná; e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endParaRPr lang="pt-BR" sz="2000" dirty="0">
              <a:solidFill>
                <a:schemeClr val="bg1"/>
              </a:solidFill>
            </a:endParaRPr>
          </a:p>
          <a:p>
            <a:pPr marL="342900" lvl="0" indent="-3429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2 representantes de </a:t>
            </a:r>
            <a:r>
              <a:rPr lang="pt-BR" sz="2400" b="1" dirty="0">
                <a:solidFill>
                  <a:schemeClr val="bg1"/>
                </a:solidFill>
              </a:rPr>
              <a:t>Instituição de Ensino Superior </a:t>
            </a:r>
            <a:r>
              <a:rPr lang="pt-BR" sz="2000" dirty="0">
                <a:solidFill>
                  <a:schemeClr val="bg1"/>
                </a:solidFill>
              </a:rPr>
              <a:t>– IES com produção científica atual e experiência comprovada de, ao menos, 5 anos na área de conservação da biodiversidade, preferencialmente, no litoral do Paraná, que deverá ser nomeado pela autoridade máxima da IES.</a:t>
            </a: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A Secretaria Executiva do CG será exercida pelo FUNBIO.</a:t>
            </a:r>
          </a:p>
          <a:p>
            <a:r>
              <a:rPr lang="pt-BR" sz="2000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55705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0" y="-32084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237741" y="151996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43154" y="384717"/>
            <a:ext cx="10889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PROCESSO DE SELEÇÃO DOS MEMBROS DO CG – MANIFESTAÇÃO DE INTERESSE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520779" y="2000456"/>
            <a:ext cx="1129684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Metodologia foi discutida em reuniões entre FUNBIO, ICMBio, MPF e MPPR que vinham acontecendo desde novembro de 2021. Decidiu-se pela manifestação de interesse com as indicações pelos próprios participantes;</a:t>
            </a:r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endParaRPr lang="pt-BR" sz="2800" dirty="0">
              <a:solidFill>
                <a:schemeClr val="bg1"/>
              </a:solidFill>
            </a:endParaRPr>
          </a:p>
          <a:p>
            <a:pPr marL="457200" lvl="0" indent="-457200" algn="just">
              <a:buFont typeface="Wingdings" panose="05000000000000000000" pitchFamily="2" charset="2"/>
              <a:buChar char="§"/>
            </a:pPr>
            <a:r>
              <a:rPr lang="pt-BR" sz="2800" dirty="0">
                <a:solidFill>
                  <a:schemeClr val="bg1"/>
                </a:solidFill>
              </a:rPr>
              <a:t> Publicação da manifestação de interesse dia 15/12/21 no site do FUNBIO e divulgado pelos parceiros.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38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214608" y="297469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35256" y="438886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1ª COMPOSIÇÃO DO CG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125319" y="1441501"/>
            <a:ext cx="1061181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15EE3D6-64EB-476A-8E9E-D11857CE95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100946"/>
              </p:ext>
            </p:extLst>
          </p:nvPr>
        </p:nvGraphicFramePr>
        <p:xfrm>
          <a:off x="335256" y="1509882"/>
          <a:ext cx="10786631" cy="4909232"/>
        </p:xfrm>
        <a:graphic>
          <a:graphicData uri="http://schemas.openxmlformats.org/drawingml/2006/table">
            <a:tbl>
              <a:tblPr/>
              <a:tblGrid>
                <a:gridCol w="2570911">
                  <a:extLst>
                    <a:ext uri="{9D8B030D-6E8A-4147-A177-3AD203B41FA5}">
                      <a16:colId xmlns:a16="http://schemas.microsoft.com/office/drawing/2014/main" val="2920028891"/>
                    </a:ext>
                  </a:extLst>
                </a:gridCol>
                <a:gridCol w="4391609">
                  <a:extLst>
                    <a:ext uri="{9D8B030D-6E8A-4147-A177-3AD203B41FA5}">
                      <a16:colId xmlns:a16="http://schemas.microsoft.com/office/drawing/2014/main" val="2845458428"/>
                    </a:ext>
                  </a:extLst>
                </a:gridCol>
                <a:gridCol w="3824111">
                  <a:extLst>
                    <a:ext uri="{9D8B030D-6E8A-4147-A177-3AD203B41FA5}">
                      <a16:colId xmlns:a16="http://schemas.microsoft.com/office/drawing/2014/main" val="24784615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Segmento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Instituição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Representante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16051"/>
                  </a:ext>
                </a:extLst>
              </a:tr>
              <a:tr h="5259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Rogério José Florenzano Junior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802849"/>
                  </a:ext>
                </a:extLst>
              </a:tr>
              <a:tr h="2629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</a:t>
                      </a:r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Shanna Bittencourt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969460"/>
                  </a:ext>
                </a:extLst>
              </a:tr>
              <a:tr h="2629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 Regional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Luiz Francisco Ditzel Faraco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289024"/>
                  </a:ext>
                </a:extLst>
              </a:tr>
              <a:tr h="2629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 Regional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ICMBio 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Virginia Talbot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744622"/>
                  </a:ext>
                </a:extLst>
              </a:tr>
              <a:tr h="78896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OSC - titular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Instituto de Pesquisa em Vida Selvagem e Educação Ambiental - SPVS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Natasha Choinski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710482"/>
                  </a:ext>
                </a:extLst>
              </a:tr>
              <a:tr h="26298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OSC - titular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Associação </a:t>
                      </a:r>
                      <a:r>
                        <a:rPr lang="pt-B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MarBrasil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André Pereira Cattani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205313"/>
                  </a:ext>
                </a:extLst>
              </a:tr>
              <a:tr h="5259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OSC - suplente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Mater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Natura - Instituto de Estudos Ambientais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Anne Zugman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87324"/>
                  </a:ext>
                </a:extLst>
              </a:tr>
              <a:tr h="5259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OSC - suplente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Fundação Grupo Boticário de Proteção à Natureza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Emerson Antonio de Oliveira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622858"/>
                  </a:ext>
                </a:extLst>
              </a:tr>
              <a:tr h="52597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Universidade Federal do Paraná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Eduardo Vedor de Paula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120204"/>
                  </a:ext>
                </a:extLst>
              </a:tr>
              <a:tr h="5350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Instituto Federal do Paraná - Campus Paranaguá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Leandro Angelo Pereira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605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930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60704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43799" y="313446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90611" y="436549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DELIBERAÇÕES 1 A 4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57263" y="1201887"/>
            <a:ext cx="113414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chemeClr val="bg1"/>
                </a:solidFill>
              </a:rPr>
              <a:t>1) </a:t>
            </a:r>
            <a:r>
              <a:rPr lang="pt-BR" sz="2000" dirty="0">
                <a:solidFill>
                  <a:schemeClr val="bg1"/>
                </a:solidFill>
              </a:rPr>
              <a:t>Não houve manifestações adicionais para o segmento de Instituições de Ensino Superior. A sugestão acolhida pelo MPF e MPPR é que a UFPR e IFPR ocupem nesta primeira composição as vagas de suplente e titular.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Deliberação do CG sobre o tema: 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bg1"/>
              </a:solidFill>
            </a:endParaRP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2) Membros do Conselho sugeriram a participação de titulares e suplentes em todas as reuniões.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Deliberação do CG sobre o tema: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bg1"/>
              </a:solidFill>
            </a:endParaRP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3) Membros solicitaram a participação de outros atores como ouvintes na reunião de instalação. A participação de outros atores nas reuniões poderá ocorrer desde que a partir de demandas dos conselheiros, formalizada por convite da Secretaria Executiva, e desde que não haja conflito de interesse ou acesso a informações privilegiadas de qualquer natureza.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Deliberação do CG sobre o tema: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t-BR" sz="2000" dirty="0">
              <a:solidFill>
                <a:schemeClr val="bg1"/>
              </a:solidFill>
            </a:endParaRPr>
          </a:p>
          <a:p>
            <a:pPr algn="just"/>
            <a:r>
              <a:rPr lang="pt-BR" sz="2000" dirty="0">
                <a:solidFill>
                  <a:schemeClr val="bg1"/>
                </a:solidFill>
              </a:rPr>
              <a:t>4) Termo de compromisso proposto.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</a:rPr>
              <a:t>Deliberação do CG sobre o tema: </a:t>
            </a:r>
          </a:p>
        </p:txBody>
      </p:sp>
    </p:spTree>
    <p:extLst>
      <p:ext uri="{BB962C8B-B14F-4D97-AF65-F5344CB8AC3E}">
        <p14:creationId xmlns:p14="http://schemas.microsoft.com/office/powerpoint/2010/main" val="4235859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7A651912-AA0A-467C-8F25-138B33A179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>
          <a:xfrm>
            <a:off x="0" y="-1563002"/>
            <a:ext cx="12192000" cy="103256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3729804" y="207881"/>
            <a:ext cx="690938" cy="85227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71331" y="493408"/>
            <a:ext cx="1085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REGIMENTO INTERNO – DESTAQUES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480881" y="1799310"/>
            <a:ext cx="1248002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Capítulos I , II, IV e V: em acordo ao TAJ</a:t>
            </a:r>
          </a:p>
          <a:p>
            <a:pPr algn="just"/>
            <a:endParaRPr lang="pt-BR" sz="2800" dirty="0">
              <a:solidFill>
                <a:schemeClr val="bg1"/>
              </a:solidFill>
            </a:endParaRP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Capítulos com proposição: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Cap. III: Da Composição, Representação e Presidência do Comitê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Cap. VI: Funcionamento do Conselho Gestor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Cap. VII: Disposições Finais</a:t>
            </a:r>
          </a:p>
          <a:p>
            <a:pPr algn="just"/>
            <a:endParaRPr lang="pt-BR" b="1" dirty="0">
              <a:solidFill>
                <a:schemeClr val="bg1"/>
              </a:solidFill>
            </a:endParaRP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86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3A5876C-6620-46BF-B1A8-337AE6917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>
          <a:xfrm>
            <a:off x="-25454" y="63080"/>
            <a:ext cx="12242908" cy="68797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375743" y="250460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11089" y="459136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DELIBERAÇÃO 5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09327" y="1642200"/>
            <a:ext cx="1157334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5) Observações sobre o Regimento Interno proposto e alterações indicadas:</a:t>
            </a:r>
          </a:p>
          <a:p>
            <a:pPr marL="457200" indent="-457200" algn="just">
              <a:buAutoNum type="arabicParenR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</a:rPr>
              <a:t>Deliberação do CG sobre o Regimento Interno: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</a:rPr>
              <a:t>Encaminhamentos:</a:t>
            </a: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13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210904" y="0"/>
            <a:ext cx="12402904" cy="692845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055231" y="280477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-16903" y="115721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PRESIDÊNCIA DO CONSELHO GESTOR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125319" y="1130417"/>
            <a:ext cx="11620849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400" b="1" u="sng" dirty="0">
                <a:solidFill>
                  <a:schemeClr val="bg1"/>
                </a:solidFill>
              </a:rPr>
              <a:t>Atribuições do Presidente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Capítulo III: Da Composição, Representação e Presidência do Comitê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Parágrafo Quinto: O Presidente do Conselho Gestor será sempre </a:t>
            </a:r>
            <a:r>
              <a:rPr lang="pt-BR" b="1" dirty="0">
                <a:solidFill>
                  <a:schemeClr val="bg1"/>
                </a:solidFill>
              </a:rPr>
              <a:t>um dos representantes da Sociedade Civil Organizada</a:t>
            </a:r>
            <a:r>
              <a:rPr lang="pt-BR" dirty="0">
                <a:solidFill>
                  <a:schemeClr val="bg1"/>
                </a:solidFill>
              </a:rPr>
              <a:t>, eleito </a:t>
            </a:r>
            <a:r>
              <a:rPr lang="pt-BR" dirty="0">
                <a:solidFill>
                  <a:srgbClr val="FFC000"/>
                </a:solidFill>
              </a:rPr>
              <a:t>entre os membros do </a:t>
            </a:r>
            <a:r>
              <a:rPr lang="pt-BR" dirty="0">
                <a:solidFill>
                  <a:schemeClr val="bg1"/>
                </a:solidFill>
              </a:rPr>
              <a:t>Conselho Gestor em periodicidade bianual, sendo possível a recondução. </a:t>
            </a:r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 </a:t>
            </a:r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Parágrafo Sexto: Caberá ao Presidente conduzir as reuniões do Conselho Gestor com o apoio da Secretaria Executiva, aprovar a redação final das atas de reuniões do Conselho Gestor e ter o voto de desempate nas situações referidas neste Regimento, no item (</a:t>
            </a:r>
            <a:r>
              <a:rPr lang="pt-BR" dirty="0" err="1">
                <a:solidFill>
                  <a:schemeClr val="bg1"/>
                </a:solidFill>
              </a:rPr>
              <a:t>iii</a:t>
            </a:r>
            <a:r>
              <a:rPr lang="pt-BR" dirty="0">
                <a:solidFill>
                  <a:schemeClr val="bg1"/>
                </a:solidFill>
              </a:rPr>
              <a:t>) do Artigo 13.</a:t>
            </a:r>
            <a:endParaRPr lang="pt-BR" sz="2400" dirty="0">
              <a:solidFill>
                <a:schemeClr val="bg1"/>
              </a:solidFill>
            </a:endParaRP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Art.13º - Decisões:</a:t>
            </a:r>
            <a:endParaRPr lang="pt-BR" sz="2400" dirty="0">
              <a:solidFill>
                <a:schemeClr val="bg1"/>
              </a:solidFill>
            </a:endParaRPr>
          </a:p>
          <a:p>
            <a:pPr algn="just"/>
            <a:r>
              <a:rPr lang="pt-BR" dirty="0">
                <a:solidFill>
                  <a:schemeClr val="bg1"/>
                </a:solidFill>
              </a:rPr>
              <a:t> As deliberações do Conselho Gestor serão tomadas preferencialmente por consenso e, na sua impossibilidade, com a aprovação de no mínimo 50% +1 dos membros presentes; </a:t>
            </a:r>
          </a:p>
          <a:p>
            <a:pPr lvl="0" algn="just"/>
            <a:r>
              <a:rPr lang="pt-BR" dirty="0">
                <a:solidFill>
                  <a:schemeClr val="bg1"/>
                </a:solidFill>
              </a:rPr>
              <a:t>Na hipótese de os membros presentes não chegarem a uma decisão final, tendo ocorrido empate no número de votos, a Secretaria Executiva do Conselho Gestor poderá se posicionar para a recomendação da decisão final, cabendo o voto de desempate ao Presidente do Conselho Gestor. 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05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7CC5566-AEBD-48CF-8553-1ED65C3C8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290" y="1408287"/>
            <a:ext cx="11393420" cy="5062800"/>
          </a:xfrm>
        </p:spPr>
        <p:txBody>
          <a:bodyPr>
            <a:normAutofit lnSpcReduction="10000"/>
          </a:bodyPr>
          <a:lstStyle/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Boas vindas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Apresentação de cada membro do Conselho Gestor (CG) e dos demais participantes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Programa TAJ Litoral do Paraná: Histórico, Saldos, Áreas e Linhas temáticas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Governança: Manifestação de interesse, Termo de Compromisso e escolha do Presidente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Regimento Interno: considerações e deliberação 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MOP: considerações e deliberação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Proposta de Plano Emergencial do ICMBio: considerações e deliberação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Resultados que deverão ser apresentados ao final do Programa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Estratégia para construção do Plano Estratégico de Longo Prazo (PELP)  - consultorias 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Cronograma e próximos passos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Agendamento da próxima reunião ordinária do CG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dirty="0">
                <a:solidFill>
                  <a:schemeClr val="bg1"/>
                </a:solidFill>
              </a:rPr>
              <a:t>Outros assuntos e encaminhamentos</a:t>
            </a:r>
          </a:p>
          <a:p>
            <a:pPr algn="just"/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098" y="186560"/>
            <a:ext cx="774615" cy="9295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D72D6D7-BAA7-464D-977F-C9CCC4223350}"/>
              </a:ext>
            </a:extLst>
          </p:cNvPr>
          <p:cNvSpPr txBox="1"/>
          <p:nvPr/>
        </p:nvSpPr>
        <p:spPr>
          <a:xfrm>
            <a:off x="343287" y="554307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PROPOSTA DE PAUTA</a:t>
            </a:r>
          </a:p>
        </p:txBody>
      </p:sp>
    </p:spTree>
    <p:extLst>
      <p:ext uri="{BB962C8B-B14F-4D97-AF65-F5344CB8AC3E}">
        <p14:creationId xmlns:p14="http://schemas.microsoft.com/office/powerpoint/2010/main" val="1738894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26824" y="228600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81271" y="469664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DELIBERAÇÃO 6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09327" y="1647214"/>
            <a:ext cx="1157334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6) Definição do Presidente do Conselho Gestor</a:t>
            </a:r>
          </a:p>
          <a:p>
            <a:pPr marL="457200" indent="-457200" algn="just">
              <a:buAutoNum type="arabicParenR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</a:rPr>
              <a:t>Deliberação do CG sobre o tema: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426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71111" y="-32084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74675" y="209771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50845" y="449608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APRESENTAÇÃO DO MOP – DESTAQUES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-95569" y="1191591"/>
            <a:ext cx="1193672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  <a:r>
              <a:rPr lang="pt-BR" dirty="0"/>
              <a:t>  </a:t>
            </a:r>
            <a:endParaRPr lang="pt-BR" sz="2000" dirty="0">
              <a:solidFill>
                <a:schemeClr val="bg1"/>
              </a:solidFill>
            </a:endParaRP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2.2 Plano Estratégico de Longo Prazo – PELP, pág. 07 (Apresentação de proposta pelo Funbio)</a:t>
            </a: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2.4 Ações Estratégicas Por Linha Temática – orientadas pelas informações do Relatório da Oficina de Elaboração da Proposta de Conservação do Patrimônio Natural do Litoral Paranaense realizada em 2015 , pág. 08</a:t>
            </a:r>
          </a:p>
          <a:p>
            <a:r>
              <a:rPr lang="pt-BR" sz="2400" dirty="0"/>
              <a:t> </a:t>
            </a: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2.5 Planos de Ação e Atividades Apoiadas, pág. 10 (Apresentação de proposta pelo Funbio)</a:t>
            </a: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lvl="1"/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01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71111" y="-32084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74675" y="209771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772801" y="148471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APRESENTAÇÃO DO MOP – DESTAQUES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-95569" y="1191591"/>
            <a:ext cx="1193672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  <a:r>
              <a:rPr lang="pt-BR" dirty="0"/>
              <a:t>  	</a:t>
            </a:r>
            <a:r>
              <a:rPr lang="pt-BR" sz="2400" dirty="0">
                <a:solidFill>
                  <a:schemeClr val="bg1"/>
                </a:solidFill>
              </a:rPr>
              <a:t>2.6.2 Modalidade III , pág. 13 – Apresentação de proposta pelo Funbio. Observar a recomendação do MPF/MPPR, em reunião de 04.02.2022, transcrita a seguir:</a:t>
            </a:r>
          </a:p>
          <a:p>
            <a:pPr lvl="1"/>
            <a:endParaRPr lang="pt-BR" dirty="0">
              <a:solidFill>
                <a:schemeClr val="bg1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FFC000"/>
                </a:solidFill>
              </a:rPr>
              <a:t>Item 4.i: . Questionamento: Se os projetos deveriam estar restrito às unidades de conservação. Reiterou-se que o TAJ não apresenta tal afirmação restritiva, mas tão somente a vinculação às linhas, ao território, ao orçamento e à gestão do Funbio; que é possível a extensão a UCs que não sejam federais; que deve haver paridade na atuação, com a abrangência do litoral norte e sul e distribuição equânime dos projetos.</a:t>
            </a:r>
          </a:p>
          <a:p>
            <a:pPr lvl="1"/>
            <a:endParaRPr lang="pt-BR" dirty="0">
              <a:solidFill>
                <a:schemeClr val="bg1"/>
              </a:solidFill>
            </a:endParaRP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3.2.6.2 Outras Unidades De Conservação de Gestão Pública, pág.22;</a:t>
            </a: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3.2.6.3 Instituições sem Fins Lucrativos, pág. 23.</a:t>
            </a: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6 Execução do Programa no formato Funbio – ferramentas usadas, procedimentos, registros , </a:t>
            </a:r>
            <a:r>
              <a:rPr lang="pt-BR" sz="2400" dirty="0" err="1">
                <a:solidFill>
                  <a:schemeClr val="bg1"/>
                </a:solidFill>
              </a:rPr>
              <a:t>etc</a:t>
            </a:r>
            <a:endParaRPr lang="pt-BR" sz="2400" dirty="0">
              <a:solidFill>
                <a:schemeClr val="bg1"/>
              </a:solidFill>
            </a:endParaRP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lvl="1"/>
            <a:r>
              <a:rPr lang="pt-BR" sz="2400" dirty="0">
                <a:solidFill>
                  <a:schemeClr val="bg1"/>
                </a:solidFill>
              </a:rPr>
              <a:t>6.2.3.2 Execução por desembolso - i. Demanda induzida e </a:t>
            </a:r>
            <a:r>
              <a:rPr lang="pt-BR" sz="2400" dirty="0" err="1">
                <a:solidFill>
                  <a:schemeClr val="bg1"/>
                </a:solidFill>
              </a:rPr>
              <a:t>ii</a:t>
            </a:r>
            <a:r>
              <a:rPr lang="pt-BR" sz="2400" dirty="0">
                <a:solidFill>
                  <a:schemeClr val="bg1"/>
                </a:solidFill>
              </a:rPr>
              <a:t>. demanda espontânea</a:t>
            </a:r>
          </a:p>
          <a:p>
            <a:pPr lvl="1"/>
            <a:endParaRPr lang="pt-BR" dirty="0">
              <a:solidFill>
                <a:schemeClr val="bg1"/>
              </a:solidFill>
            </a:endParaRPr>
          </a:p>
          <a:p>
            <a:pPr lvl="1"/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06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73378" y="336034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18052" y="459136"/>
            <a:ext cx="6946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DELIBERAÇÃO 7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290971" y="1699918"/>
            <a:ext cx="1157334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3200" dirty="0">
                <a:solidFill>
                  <a:schemeClr val="bg1"/>
                </a:solidFill>
              </a:rPr>
              <a:t>7) Observações sobre o MOP proposto e alterações indicadas:</a:t>
            </a:r>
          </a:p>
          <a:p>
            <a:pPr marL="457200" indent="-457200" algn="just">
              <a:buAutoNum type="arabicParenR"/>
            </a:pPr>
            <a:endParaRPr lang="pt-BR" sz="32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3200" dirty="0">
                <a:solidFill>
                  <a:schemeClr val="bg1"/>
                </a:solidFill>
              </a:rPr>
              <a:t>Deliberação do CG sobre o MOP: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32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3200" dirty="0">
                <a:solidFill>
                  <a:schemeClr val="bg1"/>
                </a:solidFill>
              </a:rPr>
              <a:t>Encaminhamentos:</a:t>
            </a: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73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230038" y="219559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-481583" y="562982"/>
            <a:ext cx="11543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spc="300" dirty="0">
                <a:solidFill>
                  <a:schemeClr val="bg1"/>
                </a:solidFill>
                <a:cs typeface="Arial Black" panose="020B0604020202020204" pitchFamily="34" charset="0"/>
              </a:rPr>
              <a:t>    PLANO EMERGENCIAL ICMBIO – MODALIDADE 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77141" y="2027910"/>
            <a:ext cx="1154383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  <a:endParaRPr lang="pt-BR" sz="2800" dirty="0">
              <a:solidFill>
                <a:schemeClr val="bg1"/>
              </a:solidFill>
            </a:endParaRPr>
          </a:p>
          <a:p>
            <a:pPr algn="just"/>
            <a:r>
              <a:rPr lang="pt-BR" sz="2800" b="1" dirty="0">
                <a:solidFill>
                  <a:schemeClr val="bg1"/>
                </a:solidFill>
              </a:rPr>
              <a:t>Justificativa</a:t>
            </a:r>
            <a:r>
              <a:rPr lang="pt-BR" sz="2800" dirty="0">
                <a:solidFill>
                  <a:schemeClr val="bg1"/>
                </a:solidFill>
              </a:rPr>
              <a:t>: permitir o apoio imediato de atividades planejadas pelo ICMBio para o trimestre, complementando o orçamento da instituição e viabilizando ações estratégicas e prioritárias para as UCs.</a:t>
            </a:r>
          </a:p>
          <a:p>
            <a:pPr algn="just"/>
            <a:endParaRPr lang="pt-BR" sz="2800" dirty="0">
              <a:solidFill>
                <a:schemeClr val="bg1"/>
              </a:solidFill>
            </a:endParaRP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Valor : R$ 150 mil/UC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Prazo: 3 meses 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Condicionante: assinatura do AC entre Funbio e ICMBio (em andamento)</a:t>
            </a:r>
          </a:p>
          <a:p>
            <a:pPr algn="just"/>
            <a:endParaRPr lang="pt-BR" sz="2800" dirty="0">
              <a:solidFill>
                <a:schemeClr val="bg1"/>
              </a:solidFill>
            </a:endParaRP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  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703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46702" y="248478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91210" y="469664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DELIBERAÇÃO 8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67748" y="1441501"/>
            <a:ext cx="113309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800" dirty="0">
                <a:solidFill>
                  <a:schemeClr val="bg1"/>
                </a:solidFill>
              </a:rPr>
              <a:t>8) Deliberação do CG sobre o Plano Emergencial: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bg1"/>
                </a:solidFill>
              </a:rPr>
              <a:t>Encaminhamentos:</a:t>
            </a: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50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57082" y="286180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343980" y="393894"/>
            <a:ext cx="10813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TAJ – INFORMAÇÕES QUE DEVEM SER GERADAS PELO PROGRAMA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43980" y="2007703"/>
            <a:ext cx="11504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Planejamento Estratégico do Programa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Planejamento Financeiro Plurianual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Plano de Ação Anual e plano de trabalho contendo, no mínimo: objetivos, justificativas, ações e metas, indicadores de esforço e de resultado, plano de aplicação dos recursos financeiros, cronograma físico-financeiro e outros dados relevantes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Definição e monitoramento de indicadores de desempenho, de processo e de resultado do Programa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Definição de indicadores de resultados e de impactos para a conservação da biodiversidade dos projetos desenvolvidos pelo Programa.</a:t>
            </a:r>
          </a:p>
        </p:txBody>
      </p:sp>
    </p:spTree>
    <p:extLst>
      <p:ext uri="{BB962C8B-B14F-4D97-AF65-F5344CB8AC3E}">
        <p14:creationId xmlns:p14="http://schemas.microsoft.com/office/powerpoint/2010/main" val="3620455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88068" y="0"/>
            <a:ext cx="12280068" cy="685983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53193" y="261167"/>
            <a:ext cx="690938" cy="7694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1291767"/>
            <a:ext cx="12110715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ctr"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Elaboração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um </a:t>
            </a:r>
            <a:r>
              <a:rPr lang="pt-BR" sz="28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PLANO ESTRATÉGICO DE LONGO PRAZO – PELP</a:t>
            </a:r>
          </a:p>
          <a:p>
            <a:pPr marL="151130" algn="just">
              <a:spcAft>
                <a:spcPts val="600"/>
              </a:spcAft>
            </a:pP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</a:rPr>
              <a:t>Documento orientador do Programa TAJ Litoral do Paraná, que será construído a partir de uma linha de base atualizada, destinado a apoiar as instâncias decisórias do Programa no direcionamento estratégico dos recursos, com vistas ao alcance de resultados duradouros para a conservação da biodiversidade no território elegível. </a:t>
            </a:r>
          </a:p>
          <a:p>
            <a:pPr marL="151130" algn="just">
              <a:spcAft>
                <a:spcPts val="600"/>
              </a:spcAft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Modalidade IA: Elaboração de Planejamento para 10 anos, com detalhamento  para 04 anos (Planos de Ação e </a:t>
            </a:r>
            <a:r>
              <a:rPr lang="pt-BR" sz="2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151130" algn="just">
              <a:spcAft>
                <a:spcPts val="600"/>
              </a:spcAft>
            </a:pPr>
            <a:endParaRPr lang="pt-BR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Modalidade III: Elaboração de Planejamento para 10 anos</a:t>
            </a:r>
          </a:p>
          <a:p>
            <a:pPr marL="151130" algn="just">
              <a:spcAft>
                <a:spcPts val="600"/>
              </a:spcAft>
            </a:pPr>
            <a:endParaRPr lang="pt-BR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Documentos Base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dirty="0">
                <a:solidFill>
                  <a:schemeClr val="bg1"/>
                </a:solidFill>
              </a:rPr>
              <a:t>Relatório da Oficina de Elaboração da Proposta de Conservação do Patrimônio Natural do Litoral Paranaense realizada em 2015 , PDSL.</a:t>
            </a: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-44034" y="453298"/>
            <a:ext cx="10954869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ESTRATÉGIA DE EXECUÇÃO – PROPOSTA FUNBIO</a:t>
            </a:r>
          </a:p>
        </p:txBody>
      </p:sp>
    </p:spTree>
    <p:extLst>
      <p:ext uri="{BB962C8B-B14F-4D97-AF65-F5344CB8AC3E}">
        <p14:creationId xmlns:p14="http://schemas.microsoft.com/office/powerpoint/2010/main" val="2702384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0" y="-1833"/>
            <a:ext cx="12280068" cy="685983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09401" y="261167"/>
            <a:ext cx="782945" cy="87189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1291767"/>
            <a:ext cx="1211071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ctr"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Contratação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consultorias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para:</a:t>
            </a:r>
          </a:p>
          <a:p>
            <a:pPr marL="494030" indent="-34290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403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Modalidade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IA: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Apoiar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ICMBio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elaboração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Planejamento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10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Plano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Ação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primeiros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quatro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anos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POs</a:t>
            </a:r>
          </a:p>
          <a:p>
            <a:pPr marL="494030" indent="-34290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403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Modalidade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III 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um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Elaboração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PELP </a:t>
            </a:r>
          </a:p>
          <a:p>
            <a:pPr marL="494030" indent="-342900" algn="ctr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403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Planejamento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estratégico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financeiro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longo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prazo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231982" y="427981"/>
            <a:ext cx="10645438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ESTRATÉGIA DE EXECUÇÃO – PROPOSTA FUNBIO</a:t>
            </a:r>
          </a:p>
        </p:txBody>
      </p:sp>
    </p:spTree>
    <p:extLst>
      <p:ext uri="{BB962C8B-B14F-4D97-AF65-F5344CB8AC3E}">
        <p14:creationId xmlns:p14="http://schemas.microsoft.com/office/powerpoint/2010/main" val="1435070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46702" y="248478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91210" y="469664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DELIBERAÇÃO 9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67748" y="1441501"/>
            <a:ext cx="113309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9) Deliberação do CG sobre Estratégia de Execução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</a:rPr>
              <a:t>Encaminhamentos:</a:t>
            </a: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8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E11E082-5699-4370-8940-90ACD344C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6244" y="1298651"/>
            <a:ext cx="11689236" cy="4982879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2800" b="1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</a:rPr>
              <a:t>Em 04/04/2001, o </a:t>
            </a:r>
            <a:r>
              <a:rPr lang="en-US" dirty="0">
                <a:solidFill>
                  <a:schemeClr val="bg1"/>
                </a:solidFill>
              </a:rPr>
              <a:t>Instituto Ambiental do Paraná – IAP </a:t>
            </a:r>
            <a:r>
              <a:rPr lang="en-US" dirty="0" err="1">
                <a:solidFill>
                  <a:schemeClr val="bg1"/>
                </a:solidFill>
              </a:rPr>
              <a:t>propôs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Ação</a:t>
            </a:r>
            <a:r>
              <a:rPr lang="en-US" dirty="0">
                <a:solidFill>
                  <a:schemeClr val="bg1"/>
                </a:solidFill>
              </a:rPr>
              <a:t> Civil </a:t>
            </a:r>
            <a:r>
              <a:rPr lang="en-US" dirty="0" err="1">
                <a:solidFill>
                  <a:schemeClr val="bg1"/>
                </a:solidFill>
              </a:rPr>
              <a:t>Pública</a:t>
            </a:r>
            <a:r>
              <a:rPr lang="en-US" dirty="0">
                <a:solidFill>
                  <a:schemeClr val="bg1"/>
                </a:solidFill>
              </a:rPr>
              <a:t> (nº41-91.2010.404.7008)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face da PETROBRAS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endParaRPr lang="pt-BR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</a:rPr>
              <a:t>O TAJ homologado recebeu uma nova proposta de execução nos autos do processo de Cumprimento de Sentença nº 5001337-92.2012.4.04.7008 elaborada pelo MPF, MPPR com a participação do ICMBio e a interveniência do ICMBio e do FUNBIO, que determina a estrutura do “Programa” e foi autorizada pelo Juízo em decisão proferida em 08/09/2021.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268" y="315781"/>
            <a:ext cx="774615" cy="9295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D154F85-C44C-4693-8304-7B5746A6E865}"/>
              </a:ext>
            </a:extLst>
          </p:cNvPr>
          <p:cNvSpPr txBox="1"/>
          <p:nvPr/>
        </p:nvSpPr>
        <p:spPr>
          <a:xfrm>
            <a:off x="334117" y="599994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HISTÓRICO</a:t>
            </a:r>
          </a:p>
        </p:txBody>
      </p:sp>
    </p:spTree>
    <p:extLst>
      <p:ext uri="{BB962C8B-B14F-4D97-AF65-F5344CB8AC3E}">
        <p14:creationId xmlns:p14="http://schemas.microsoft.com/office/powerpoint/2010/main" val="1383377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3591" y="8495"/>
            <a:ext cx="12280068" cy="685983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76960" y="261167"/>
            <a:ext cx="690938" cy="7694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1291767"/>
            <a:ext cx="121107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406627" y="8495"/>
            <a:ext cx="8687678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ORÇAMENTO DO PROGRAMA PARA 2022</a:t>
            </a:r>
          </a:p>
          <a:p>
            <a:pPr algn="ctr"/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AAD2A83E-F745-4BE0-A1BA-979D1E6D1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697578"/>
              </p:ext>
            </p:extLst>
          </p:nvPr>
        </p:nvGraphicFramePr>
        <p:xfrm>
          <a:off x="961534" y="1535637"/>
          <a:ext cx="9935852" cy="4356115"/>
        </p:xfrm>
        <a:graphic>
          <a:graphicData uri="http://schemas.openxmlformats.org/drawingml/2006/table">
            <a:tbl>
              <a:tblPr/>
              <a:tblGrid>
                <a:gridCol w="1919918">
                  <a:extLst>
                    <a:ext uri="{9D8B030D-6E8A-4147-A177-3AD203B41FA5}">
                      <a16:colId xmlns:a16="http://schemas.microsoft.com/office/drawing/2014/main" val="3799308258"/>
                    </a:ext>
                  </a:extLst>
                </a:gridCol>
                <a:gridCol w="3237828">
                  <a:extLst>
                    <a:ext uri="{9D8B030D-6E8A-4147-A177-3AD203B41FA5}">
                      <a16:colId xmlns:a16="http://schemas.microsoft.com/office/drawing/2014/main" val="2078121509"/>
                    </a:ext>
                  </a:extLst>
                </a:gridCol>
                <a:gridCol w="1518363">
                  <a:extLst>
                    <a:ext uri="{9D8B030D-6E8A-4147-A177-3AD203B41FA5}">
                      <a16:colId xmlns:a16="http://schemas.microsoft.com/office/drawing/2014/main" val="3571364854"/>
                    </a:ext>
                  </a:extLst>
                </a:gridCol>
                <a:gridCol w="2124217">
                  <a:extLst>
                    <a:ext uri="{9D8B030D-6E8A-4147-A177-3AD203B41FA5}">
                      <a16:colId xmlns:a16="http://schemas.microsoft.com/office/drawing/2014/main" val="4007264053"/>
                    </a:ext>
                  </a:extLst>
                </a:gridCol>
                <a:gridCol w="1135526">
                  <a:extLst>
                    <a:ext uri="{9D8B030D-6E8A-4147-A177-3AD203B41FA5}">
                      <a16:colId xmlns:a16="http://schemas.microsoft.com/office/drawing/2014/main" val="3165136330"/>
                    </a:ext>
                  </a:extLst>
                </a:gridCol>
              </a:tblGrid>
              <a:tr h="39713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Ação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Atividades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Insumo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 estimado 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Modalidade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83295"/>
                  </a:ext>
                </a:extLst>
              </a:tr>
              <a:tr h="7198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Planejamento do Programa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Elaboração dos planos de ação para 10 anos e detalhamento </a:t>
                      </a:r>
                      <a:r>
                        <a:rPr lang="pt-BR" sz="1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quadrianual</a:t>
                      </a:r>
                      <a:endParaRPr lang="pt-BR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Consultoria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94.550,00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310439"/>
                  </a:ext>
                </a:extLst>
              </a:tr>
              <a:tr h="7198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Planejamento do Programa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Elaboração do PELP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Consultoria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164.550,00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 e III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598579"/>
                  </a:ext>
                </a:extLst>
              </a:tr>
              <a:tr h="71981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Planejamento do Programa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Elaboração do Planejamento estratégico financeiro para 10 anos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Consultoria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83.750,00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 e III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264328"/>
                  </a:ext>
                </a:extLst>
              </a:tr>
              <a:tr h="7198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Comunicação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Desenvolvimento de logomarca e manual de uso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30.000,00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 e III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810401"/>
                  </a:ext>
                </a:extLst>
              </a:tr>
              <a:tr h="35990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Comunicação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Produção de materiais diversos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100.000,00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 e III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049083"/>
                  </a:ext>
                </a:extLst>
              </a:tr>
              <a:tr h="3599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Coordenação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Auditoria independente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  36.000,00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 e III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22020"/>
                  </a:ext>
                </a:extLst>
              </a:tr>
              <a:tr h="35990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Total: 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        508.850,00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1881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373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46702" y="248478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91210" y="469664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DELIBERAÇÃO 10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67748" y="1441501"/>
            <a:ext cx="113309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10) Deliberação do CG sobre PO do Programa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</a:rPr>
              <a:t>Encaminhamentos:</a:t>
            </a: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62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88068" y="0"/>
            <a:ext cx="12280068" cy="6859833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375743" y="0"/>
            <a:ext cx="690938" cy="7694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1291767"/>
            <a:ext cx="1211071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218662" y="0"/>
            <a:ext cx="11031762" cy="71404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pt-B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DEFINIÇÃO DE CHAMADA DE PROJETOS PARA 2022 – MODALIDADE III</a:t>
            </a:r>
          </a:p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Deliberações: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Temas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Público alvo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Definição de Câmara Técnica para discutir e detalhar melhor para apresentação de proposta ao CG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Sugestão Funbio</a:t>
            </a:r>
          </a:p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Lançamento de 01 Chamada  com 4 temáticas até maio de 2022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 disponibilizado: R$ 5 Milhões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Projetos de até R$ 500.000,00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meses de duração (18 para contrato)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pt-B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t-BR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33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46702" y="248478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91210" y="469664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DELIBERAÇÃO 11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67748" y="1441501"/>
            <a:ext cx="1133091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11) Deliberação do CG sobre Chamada 01/2022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bg1"/>
                </a:solidFill>
              </a:rPr>
              <a:t>Encaminhamentos:</a:t>
            </a: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59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00"/>
          <a:stretch/>
        </p:blipFill>
        <p:spPr>
          <a:xfrm>
            <a:off x="-25454" y="63080"/>
            <a:ext cx="12242908" cy="68797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81047" y="250010"/>
            <a:ext cx="690938" cy="769434"/>
          </a:xfrm>
          <a:prstGeom prst="rect">
            <a:avLst/>
          </a:prstGeom>
        </p:spPr>
      </p:pic>
      <p:grpSp>
        <p:nvGrpSpPr>
          <p:cNvPr id="20" name="Agrupar 19"/>
          <p:cNvGrpSpPr/>
          <p:nvPr/>
        </p:nvGrpSpPr>
        <p:grpSpPr>
          <a:xfrm>
            <a:off x="8012631" y="4050691"/>
            <a:ext cx="4230276" cy="2892172"/>
            <a:chOff x="8078891" y="4050691"/>
            <a:chExt cx="4230276" cy="2892172"/>
          </a:xfrm>
          <a:noFill/>
        </p:grpSpPr>
        <p:sp>
          <p:nvSpPr>
            <p:cNvPr id="16" name="Retângulo 15"/>
            <p:cNvSpPr/>
            <p:nvPr/>
          </p:nvSpPr>
          <p:spPr>
            <a:xfrm>
              <a:off x="8078891" y="4050691"/>
              <a:ext cx="1510748" cy="28073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10269633" y="6081089"/>
              <a:ext cx="2039534" cy="86177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000" spc="-300" dirty="0">
                  <a:solidFill>
                    <a:schemeClr val="bg1">
                      <a:lumMod val="95000"/>
                    </a:schemeClr>
                  </a:solidFill>
                  <a:latin typeface="Arial Black" panose="020B0A04020102020204" pitchFamily="34" charset="0"/>
                </a:rPr>
                <a:t>2022</a:t>
              </a:r>
            </a:p>
          </p:txBody>
        </p:sp>
      </p:grpSp>
      <p:sp>
        <p:nvSpPr>
          <p:cNvPr id="9" name="Espaço Reservado para Rodapé 4"/>
          <p:cNvSpPr txBox="1">
            <a:spLocks/>
          </p:cNvSpPr>
          <p:nvPr/>
        </p:nvSpPr>
        <p:spPr>
          <a:xfrm>
            <a:off x="504953" y="1172905"/>
            <a:ext cx="9855105" cy="50342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latin typeface="+mn-lt"/>
                <a:cs typeface="Arial" panose="020B0604020202020204" pitchFamily="34" charset="0"/>
              </a:rPr>
              <a:t>Secretaria Executiva </a:t>
            </a:r>
          </a:p>
          <a:p>
            <a:pPr algn="l"/>
            <a:r>
              <a:rPr lang="pt-BR" sz="2800" dirty="0">
                <a:latin typeface="+mn-lt"/>
                <a:cs typeface="Arial" panose="020B0604020202020204" pitchFamily="34" charset="0"/>
              </a:rPr>
              <a:t> Rosa Lemos – </a:t>
            </a:r>
            <a:r>
              <a:rPr lang="pt-BR" sz="2400" dirty="0">
                <a:latin typeface="+mn-lt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rosa.lemos@funbio.org.br</a:t>
            </a:r>
            <a:r>
              <a:rPr lang="pt-BR" sz="24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l"/>
            <a:endParaRPr lang="pt-BR" sz="2400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latin typeface="+mn-lt"/>
                <a:cs typeface="Arial" panose="020B0604020202020204" pitchFamily="34" charset="0"/>
              </a:rPr>
              <a:t>Superintendência de Programas</a:t>
            </a:r>
          </a:p>
          <a:p>
            <a:pPr algn="l"/>
            <a:r>
              <a:rPr lang="pt-BR" sz="2400" dirty="0">
                <a:latin typeface="+mn-lt"/>
                <a:cs typeface="Arial" panose="020B0604020202020204" pitchFamily="34" charset="0"/>
              </a:rPr>
              <a:t>Manoel Serrão – </a:t>
            </a:r>
            <a:r>
              <a:rPr lang="pt-BR" sz="2400" dirty="0">
                <a:latin typeface="+mn-lt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manoel.serrao@funbio.org.br</a:t>
            </a:r>
            <a:endParaRPr lang="pt-BR" sz="2400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2400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latin typeface="+mn-lt"/>
                <a:cs typeface="Arial" panose="020B0604020202020204" pitchFamily="34" charset="0"/>
              </a:rPr>
              <a:t>Gerência de Portfólio</a:t>
            </a:r>
          </a:p>
          <a:p>
            <a:pPr algn="l"/>
            <a:r>
              <a:rPr lang="pt-BR" sz="2500" dirty="0">
                <a:latin typeface="+mn-lt"/>
                <a:cs typeface="Arial" panose="020B0604020202020204" pitchFamily="34" charset="0"/>
              </a:rPr>
              <a:t>Manuela Muanis – </a:t>
            </a:r>
            <a:r>
              <a:rPr lang="pt-BR" sz="2400" u="sng" dirty="0">
                <a:latin typeface="+mn-lt"/>
                <a:cs typeface="Arial" panose="020B0604020202020204" pitchFamily="34" charset="0"/>
              </a:rPr>
              <a:t>manuela.muanis@funbio.org.br</a:t>
            </a:r>
          </a:p>
          <a:p>
            <a:pPr algn="l"/>
            <a:endParaRPr lang="pt-BR" sz="2500" dirty="0">
              <a:latin typeface="+mn-lt"/>
              <a:cs typeface="Arial" panose="020B0604020202020204" pitchFamily="34" charset="0"/>
            </a:endParaRPr>
          </a:p>
          <a:p>
            <a:pPr algn="l"/>
            <a:r>
              <a:rPr lang="pt-BR" sz="2800" dirty="0">
                <a:latin typeface="+mn-lt"/>
                <a:cs typeface="Arial" panose="020B0604020202020204" pitchFamily="34" charset="0"/>
              </a:rPr>
              <a:t>Gerência do Programa</a:t>
            </a:r>
          </a:p>
          <a:p>
            <a:pPr algn="l"/>
            <a:r>
              <a:rPr lang="pt-BR" sz="2500" dirty="0">
                <a:latin typeface="+mn-lt"/>
                <a:cs typeface="Arial" panose="020B0604020202020204" pitchFamily="34" charset="0"/>
              </a:rPr>
              <a:t>Daniela Leite - </a:t>
            </a:r>
            <a:r>
              <a:rPr lang="pt-BR" sz="2400" u="sng" dirty="0">
                <a:latin typeface="+mn-lt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gerencia.paranagua@funbio.org.br</a:t>
            </a:r>
            <a:endParaRPr lang="pt-BR" sz="2400" dirty="0">
              <a:latin typeface="+mn-lt"/>
              <a:cs typeface="Arial" panose="020B0604020202020204" pitchFamily="34" charset="0"/>
            </a:endParaRPr>
          </a:p>
          <a:p>
            <a:pPr algn="l"/>
            <a:br>
              <a:rPr lang="pt-BR" sz="2400" dirty="0">
                <a:latin typeface="+mn-lt"/>
                <a:cs typeface="Arial" panose="020B0604020202020204" pitchFamily="34" charset="0"/>
              </a:rPr>
            </a:br>
            <a:endParaRPr lang="pt-BR" sz="2400" dirty="0">
              <a:latin typeface="+mn-lt"/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  <a:p>
            <a:pPr algn="l"/>
            <a:endParaRPr lang="pt-BR" sz="2400" b="1" dirty="0">
              <a:cs typeface="Arial" panose="020B0604020202020204" pitchFamily="34" charset="0"/>
            </a:endParaRPr>
          </a:p>
        </p:txBody>
      </p:sp>
      <p:sp>
        <p:nvSpPr>
          <p:cNvPr id="11" name="Espaço Reservado para Rodapé 4">
            <a:extLst>
              <a:ext uri="{FF2B5EF4-FFF2-40B4-BE49-F238E27FC236}">
                <a16:creationId xmlns:a16="http://schemas.microsoft.com/office/drawing/2014/main" id="{460BAED3-0E89-4204-9333-F248A0754376}"/>
              </a:ext>
            </a:extLst>
          </p:cNvPr>
          <p:cNvSpPr txBox="1">
            <a:spLocks/>
          </p:cNvSpPr>
          <p:nvPr/>
        </p:nvSpPr>
        <p:spPr>
          <a:xfrm>
            <a:off x="4169296" y="86087"/>
            <a:ext cx="6190762" cy="548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29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75395" y="2201300"/>
            <a:ext cx="2079389" cy="2104461"/>
            <a:chOff x="0" y="0"/>
            <a:chExt cx="4158778" cy="420892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-5400000">
              <a:off x="1002086" y="1052230"/>
              <a:ext cx="4208921" cy="210446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58688"/>
              <a:ext cx="4079682" cy="4079682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139278" y="4272570"/>
            <a:ext cx="2138830" cy="2104461"/>
            <a:chOff x="0" y="0"/>
            <a:chExt cx="4158778" cy="420892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5400000">
              <a:off x="-1052230" y="1052230"/>
              <a:ext cx="4208921" cy="210446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10800000">
              <a:off x="79096" y="70552"/>
              <a:ext cx="4079682" cy="407968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2200895" y="6339936"/>
            <a:ext cx="9101786" cy="35010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9" name="AutoShape 9"/>
          <p:cNvSpPr/>
          <p:nvPr/>
        </p:nvSpPr>
        <p:spPr>
          <a:xfrm>
            <a:off x="2245059" y="4270485"/>
            <a:ext cx="8095105" cy="33497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10" name="TextBox 10"/>
          <p:cNvSpPr txBox="1"/>
          <p:nvPr/>
        </p:nvSpPr>
        <p:spPr>
          <a:xfrm>
            <a:off x="3478867" y="2231494"/>
            <a:ext cx="1959938" cy="23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200" spc="80" dirty="0">
                <a:solidFill>
                  <a:srgbClr val="052C4C"/>
                </a:solidFill>
                <a:latin typeface="Aileron Regular Bold"/>
              </a:rPr>
              <a:t>A </a:t>
            </a:r>
            <a:r>
              <a:rPr lang="en-US" sz="1200" spc="80" dirty="0" err="1">
                <a:solidFill>
                  <a:srgbClr val="052C4C"/>
                </a:solidFill>
                <a:latin typeface="Aileron Regular Bold"/>
              </a:rPr>
              <a:t>partir</a:t>
            </a:r>
            <a:r>
              <a:rPr lang="en-US" sz="1200" spc="80" dirty="0">
                <a:solidFill>
                  <a:srgbClr val="052C4C"/>
                </a:solidFill>
                <a:latin typeface="Aileron Regular Bold"/>
              </a:rPr>
              <a:t> de nov.21</a:t>
            </a:r>
          </a:p>
        </p:txBody>
      </p:sp>
      <p:sp>
        <p:nvSpPr>
          <p:cNvPr id="11" name="AutoShape 11"/>
          <p:cNvSpPr/>
          <p:nvPr/>
        </p:nvSpPr>
        <p:spPr>
          <a:xfrm rot="-10800000">
            <a:off x="4615833" y="6113873"/>
            <a:ext cx="34902" cy="476057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12" name="AutoShape 12"/>
          <p:cNvSpPr/>
          <p:nvPr/>
        </p:nvSpPr>
        <p:spPr>
          <a:xfrm>
            <a:off x="1238377" y="2201102"/>
            <a:ext cx="9101786" cy="38242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15" name="TextBox 15"/>
          <p:cNvSpPr txBox="1"/>
          <p:nvPr/>
        </p:nvSpPr>
        <p:spPr>
          <a:xfrm>
            <a:off x="3352097" y="1580580"/>
            <a:ext cx="2097975" cy="444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Reuniões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MPF/MPPR/</a:t>
            </a: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ICMbio</a:t>
            </a:r>
            <a:endParaRPr lang="en-US" sz="1200" spc="131" dirty="0">
              <a:solidFill>
                <a:schemeClr val="accent3">
                  <a:lumMod val="50000"/>
                </a:schemeClr>
              </a:solidFill>
              <a:latin typeface="Montserrat Classic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1450" y="132537"/>
            <a:ext cx="10248051" cy="3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2400" b="1" dirty="0">
                <a:solidFill>
                  <a:srgbClr val="444444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AJUSTAR PARA CG Linha do tempo e próximos passos - TAJ </a:t>
            </a:r>
            <a:r>
              <a:rPr lang="pt-BR" sz="2400" b="1" dirty="0">
                <a:solidFill>
                  <a:srgbClr val="4444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Litoral do Paraná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5090" y="2220294"/>
            <a:ext cx="1959938" cy="248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599" spc="80" dirty="0">
                <a:solidFill>
                  <a:srgbClr val="052C4C"/>
                </a:solidFill>
                <a:latin typeface="Aileron Regular Bold"/>
              </a:rPr>
              <a:t>Ag/21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1907" y="1173984"/>
            <a:ext cx="2097975" cy="51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  <a:spcBef>
                <a:spcPct val="0"/>
              </a:spcBef>
            </a:pPr>
            <a:r>
              <a:rPr lang="en-US" sz="1400" b="1" spc="154" dirty="0">
                <a:solidFill>
                  <a:srgbClr val="00B050"/>
                </a:solidFill>
                <a:latin typeface="Montserrat Classic Bold"/>
              </a:rPr>
              <a:t>ASSINATURA TAJ com Funbio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50072" y="2275543"/>
            <a:ext cx="1959938" cy="18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"/>
              </a:lnSpc>
              <a:spcBef>
                <a:spcPct val="0"/>
              </a:spcBef>
            </a:pPr>
            <a:r>
              <a:rPr lang="en-US" sz="1067" spc="117" dirty="0">
                <a:solidFill>
                  <a:srgbClr val="052C4C"/>
                </a:solidFill>
                <a:latin typeface="Montserrat Classic"/>
              </a:rPr>
              <a:t>15/12/21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10524" y="2279181"/>
            <a:ext cx="1959938" cy="18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"/>
              </a:lnSpc>
              <a:spcBef>
                <a:spcPct val="0"/>
              </a:spcBef>
            </a:pPr>
            <a:r>
              <a:rPr lang="en-US" sz="1067" spc="117" dirty="0">
                <a:solidFill>
                  <a:srgbClr val="052C4C"/>
                </a:solidFill>
                <a:latin typeface="Montserrat Classic"/>
              </a:rPr>
              <a:t>Jan 22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628052" y="2412732"/>
            <a:ext cx="1959938" cy="232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80" dirty="0" err="1">
                <a:solidFill>
                  <a:srgbClr val="052C4C"/>
                </a:solidFill>
                <a:latin typeface="Aileron Regular Bold"/>
              </a:rPr>
              <a:t>Fev</a:t>
            </a:r>
            <a:r>
              <a:rPr lang="en-US" sz="1050" spc="80" dirty="0">
                <a:solidFill>
                  <a:srgbClr val="052C4C"/>
                </a:solidFill>
                <a:latin typeface="Aileron Regular Bold"/>
              </a:rPr>
              <a:t> 22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4537" y="4019870"/>
            <a:ext cx="1959938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b="1" spc="154" dirty="0" err="1">
                <a:solidFill>
                  <a:srgbClr val="00B050"/>
                </a:solidFill>
                <a:latin typeface="Montserrat Classic Bold"/>
              </a:rPr>
              <a:t>Próximos</a:t>
            </a:r>
            <a:r>
              <a:rPr lang="en-US" b="1" spc="154" dirty="0">
                <a:solidFill>
                  <a:srgbClr val="00B050"/>
                </a:solidFill>
                <a:latin typeface="Montserrat Classic Bold"/>
              </a:rPr>
              <a:t> </a:t>
            </a:r>
            <a:r>
              <a:rPr lang="en-US" b="1" spc="154" dirty="0" err="1">
                <a:solidFill>
                  <a:srgbClr val="00B050"/>
                </a:solidFill>
                <a:latin typeface="Montserrat Classic Bold"/>
              </a:rPr>
              <a:t>Passos</a:t>
            </a:r>
            <a:endParaRPr lang="en-US" b="1" spc="154" dirty="0">
              <a:solidFill>
                <a:srgbClr val="00B050"/>
              </a:solidFill>
              <a:latin typeface="Montserrat Classic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534050" y="1354705"/>
            <a:ext cx="1434063" cy="399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2"/>
              </a:lnSpc>
              <a:spcBef>
                <a:spcPct val="0"/>
              </a:spcBef>
            </a:pP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Lançamento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MI para CG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64348" y="5222219"/>
            <a:ext cx="1959938" cy="23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80" dirty="0">
                <a:solidFill>
                  <a:srgbClr val="052C4C"/>
                </a:solidFill>
                <a:latin typeface="Aileron Regular Bold"/>
              </a:rPr>
              <a:t>Jun 22</a:t>
            </a:r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60130" y="4113350"/>
            <a:ext cx="372338" cy="372338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3332" y="3796507"/>
            <a:ext cx="372338" cy="37233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2507" y="4844637"/>
            <a:ext cx="372338" cy="372338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91092" y="5984639"/>
            <a:ext cx="372338" cy="372338"/>
          </a:xfrm>
          <a:prstGeom prst="rect">
            <a:avLst/>
          </a:prstGeom>
        </p:spPr>
      </p:pic>
      <p:sp>
        <p:nvSpPr>
          <p:cNvPr id="39" name="TextBox 39"/>
          <p:cNvSpPr txBox="1"/>
          <p:nvPr/>
        </p:nvSpPr>
        <p:spPr>
          <a:xfrm>
            <a:off x="1758499" y="5958048"/>
            <a:ext cx="1466529" cy="237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  <a:spcBef>
                <a:spcPct val="0"/>
              </a:spcBef>
            </a:pPr>
            <a:r>
              <a:rPr lang="en-US" sz="1050" spc="154" dirty="0">
                <a:solidFill>
                  <a:schemeClr val="accent3">
                    <a:lumMod val="50000"/>
                  </a:schemeClr>
                </a:solidFill>
                <a:latin typeface="Montserrat Classic Bold"/>
              </a:rPr>
              <a:t>              Agosto 22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51948" y="4129361"/>
            <a:ext cx="372338" cy="372338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971320" y="5816195"/>
            <a:ext cx="1959938" cy="23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80" dirty="0" err="1">
                <a:solidFill>
                  <a:srgbClr val="052C4C"/>
                </a:solidFill>
                <a:latin typeface="Aileron Regular Bold"/>
              </a:rPr>
              <a:t>Julho</a:t>
            </a:r>
            <a:r>
              <a:rPr lang="en-US" sz="1050" spc="80" dirty="0">
                <a:solidFill>
                  <a:srgbClr val="052C4C"/>
                </a:solidFill>
                <a:latin typeface="Aileron Regular Bold"/>
              </a:rPr>
              <a:t> 22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823043" y="6497587"/>
            <a:ext cx="1959938" cy="23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100" spc="131" dirty="0">
                <a:solidFill>
                  <a:srgbClr val="C65900"/>
                </a:solidFill>
                <a:latin typeface="Montserrat Classic"/>
              </a:rPr>
              <a:t>PELP </a:t>
            </a:r>
            <a:r>
              <a:rPr lang="en-US" sz="1100" spc="131" dirty="0" err="1">
                <a:solidFill>
                  <a:srgbClr val="C65900"/>
                </a:solidFill>
                <a:latin typeface="Montserrat Classic"/>
              </a:rPr>
              <a:t>aprovado</a:t>
            </a:r>
            <a:endParaRPr lang="en-US" sz="1100" spc="131" dirty="0">
              <a:solidFill>
                <a:srgbClr val="C65900"/>
              </a:solidFill>
              <a:latin typeface="Montserrat Classic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7136044" y="2275543"/>
            <a:ext cx="1959938" cy="185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2"/>
              </a:lnSpc>
              <a:spcBef>
                <a:spcPct val="0"/>
              </a:spcBef>
            </a:pPr>
            <a:r>
              <a:rPr lang="en-US" sz="1067" spc="117" dirty="0">
                <a:solidFill>
                  <a:srgbClr val="052C4C"/>
                </a:solidFill>
                <a:latin typeface="Montserrat Classic"/>
              </a:rPr>
              <a:t>Dez 21</a:t>
            </a:r>
          </a:p>
        </p:txBody>
      </p:sp>
      <p:pic>
        <p:nvPicPr>
          <p:cNvPr id="47" name="Picture 34">
            <a:extLst>
              <a:ext uri="{FF2B5EF4-FFF2-40B4-BE49-F238E27FC236}">
                <a16:creationId xmlns:a16="http://schemas.microsoft.com/office/drawing/2014/main" id="{6731D1DE-E766-431F-BF11-3D434D6574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16578" y="2030677"/>
            <a:ext cx="372338" cy="372338"/>
          </a:xfrm>
          <a:prstGeom prst="rect">
            <a:avLst/>
          </a:prstGeom>
        </p:spPr>
      </p:pic>
      <p:pic>
        <p:nvPicPr>
          <p:cNvPr id="48" name="Picture 34">
            <a:extLst>
              <a:ext uri="{FF2B5EF4-FFF2-40B4-BE49-F238E27FC236}">
                <a16:creationId xmlns:a16="http://schemas.microsoft.com/office/drawing/2014/main" id="{3E09E74C-F042-4D04-980C-E9CEA6AC7F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84347" y="2056278"/>
            <a:ext cx="372338" cy="372338"/>
          </a:xfrm>
          <a:prstGeom prst="rect">
            <a:avLst/>
          </a:prstGeom>
        </p:spPr>
      </p:pic>
      <p:pic>
        <p:nvPicPr>
          <p:cNvPr id="49" name="Picture 34">
            <a:extLst>
              <a:ext uri="{FF2B5EF4-FFF2-40B4-BE49-F238E27FC236}">
                <a16:creationId xmlns:a16="http://schemas.microsoft.com/office/drawing/2014/main" id="{C0ED34F2-FEBD-41D1-B80D-5024471A11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56348" y="2056278"/>
            <a:ext cx="372338" cy="372338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C7281480-81B7-4635-9BEF-8749B1645CE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433" y="75296"/>
            <a:ext cx="773468" cy="932400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023DB06A-5175-4910-B2D4-DFE6AC3C8D3D}"/>
              </a:ext>
            </a:extLst>
          </p:cNvPr>
          <p:cNvSpPr/>
          <p:nvPr/>
        </p:nvSpPr>
        <p:spPr>
          <a:xfrm>
            <a:off x="7192165" y="1565709"/>
            <a:ext cx="1591119" cy="536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Elaboração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de MOP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3C23B6AB-CCA4-4BA9-8D1E-42A620CA02AE}"/>
              </a:ext>
            </a:extLst>
          </p:cNvPr>
          <p:cNvSpPr/>
          <p:nvPr/>
        </p:nvSpPr>
        <p:spPr>
          <a:xfrm>
            <a:off x="8750804" y="1326970"/>
            <a:ext cx="1591119" cy="762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Elaboração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de </a:t>
            </a: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Regimento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</a:t>
            </a: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Interno</a:t>
            </a:r>
            <a:endParaRPr lang="en-US" sz="1200" spc="131" dirty="0">
              <a:solidFill>
                <a:schemeClr val="accent3">
                  <a:lumMod val="50000"/>
                </a:schemeClr>
              </a:solidFill>
              <a:latin typeface="Montserrat Classic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940469B0-4A01-4DD5-A6A1-95DCFF1B6D94}"/>
              </a:ext>
            </a:extLst>
          </p:cNvPr>
          <p:cNvSpPr/>
          <p:nvPr/>
        </p:nvSpPr>
        <p:spPr>
          <a:xfrm>
            <a:off x="9797379" y="5816195"/>
            <a:ext cx="1591119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200" spc="131" dirty="0" err="1">
                <a:solidFill>
                  <a:srgbClr val="FF0000"/>
                </a:solidFill>
                <a:latin typeface="Montserrat Classic"/>
              </a:rPr>
              <a:t>Ações</a:t>
            </a:r>
            <a:r>
              <a:rPr lang="en-US" sz="1200" spc="131" dirty="0">
                <a:solidFill>
                  <a:srgbClr val="FF0000"/>
                </a:solidFill>
                <a:latin typeface="Montserrat Classic"/>
              </a:rPr>
              <a:t> </a:t>
            </a:r>
            <a:r>
              <a:rPr lang="en-US" sz="1200" spc="131" dirty="0" err="1">
                <a:solidFill>
                  <a:srgbClr val="FF0000"/>
                </a:solidFill>
                <a:latin typeface="Montserrat Classic"/>
              </a:rPr>
              <a:t>futuras</a:t>
            </a:r>
            <a:endParaRPr lang="en-US" sz="1200" spc="131" dirty="0">
              <a:solidFill>
                <a:srgbClr val="FF0000"/>
              </a:solidFill>
              <a:latin typeface="Montserrat Classic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DCAD0C71-83FC-4BED-9780-7627856B7397}"/>
              </a:ext>
            </a:extLst>
          </p:cNvPr>
          <p:cNvSpPr/>
          <p:nvPr/>
        </p:nvSpPr>
        <p:spPr>
          <a:xfrm>
            <a:off x="10906669" y="1644958"/>
            <a:ext cx="1319149" cy="76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Minuta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de Plano de </a:t>
            </a: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Trabalho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/AC</a:t>
            </a:r>
          </a:p>
        </p:txBody>
      </p:sp>
      <p:pic>
        <p:nvPicPr>
          <p:cNvPr id="54" name="Picture 34">
            <a:extLst>
              <a:ext uri="{FF2B5EF4-FFF2-40B4-BE49-F238E27FC236}">
                <a16:creationId xmlns:a16="http://schemas.microsoft.com/office/drawing/2014/main" id="{57AFC3D3-9656-47B0-B4D3-C058F92601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755712">
            <a:off x="10818956" y="2317776"/>
            <a:ext cx="372338" cy="372338"/>
          </a:xfrm>
          <a:prstGeom prst="rect">
            <a:avLst/>
          </a:prstGeom>
        </p:spPr>
      </p:pic>
      <p:sp>
        <p:nvSpPr>
          <p:cNvPr id="55" name="TextBox 24">
            <a:extLst>
              <a:ext uri="{FF2B5EF4-FFF2-40B4-BE49-F238E27FC236}">
                <a16:creationId xmlns:a16="http://schemas.microsoft.com/office/drawing/2014/main" id="{824B0233-1570-43E9-B3E7-E9B17945C777}"/>
              </a:ext>
            </a:extLst>
          </p:cNvPr>
          <p:cNvSpPr txBox="1"/>
          <p:nvPr/>
        </p:nvSpPr>
        <p:spPr>
          <a:xfrm>
            <a:off x="9674941" y="3677756"/>
            <a:ext cx="1942528" cy="237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80" dirty="0" err="1">
                <a:solidFill>
                  <a:srgbClr val="052C4C"/>
                </a:solidFill>
                <a:latin typeface="Aileron Regular Bold"/>
              </a:rPr>
              <a:t>Fev</a:t>
            </a:r>
            <a:r>
              <a:rPr lang="en-US" sz="1050" spc="80" dirty="0">
                <a:solidFill>
                  <a:srgbClr val="052C4C"/>
                </a:solidFill>
                <a:latin typeface="Aileron Regular Bold"/>
              </a:rPr>
              <a:t> 22</a:t>
            </a: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9B61D314-FC2B-4660-8F40-E98BD1DF53C2}"/>
              </a:ext>
            </a:extLst>
          </p:cNvPr>
          <p:cNvSpPr txBox="1"/>
          <p:nvPr/>
        </p:nvSpPr>
        <p:spPr>
          <a:xfrm>
            <a:off x="2991262" y="3871472"/>
            <a:ext cx="1959938" cy="23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80" dirty="0">
                <a:solidFill>
                  <a:srgbClr val="052C4C"/>
                </a:solidFill>
                <a:latin typeface="Aileron Regular Bold"/>
              </a:rPr>
              <a:t>Abril  22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8CCFD4B8-3F90-41CA-9EAF-C9EC543B356E}"/>
              </a:ext>
            </a:extLst>
          </p:cNvPr>
          <p:cNvSpPr/>
          <p:nvPr/>
        </p:nvSpPr>
        <p:spPr>
          <a:xfrm>
            <a:off x="5257383" y="4410634"/>
            <a:ext cx="1591119" cy="1224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Formalização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CG</a:t>
            </a:r>
          </a:p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Aprovação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MOP, RI, Plano de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Ação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,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estratégia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para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construção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do PELP </a:t>
            </a:r>
          </a:p>
        </p:txBody>
      </p:sp>
      <p:pic>
        <p:nvPicPr>
          <p:cNvPr id="58" name="Picture 36">
            <a:extLst>
              <a:ext uri="{FF2B5EF4-FFF2-40B4-BE49-F238E27FC236}">
                <a16:creationId xmlns:a16="http://schemas.microsoft.com/office/drawing/2014/main" id="{E22D5808-F199-4670-8BBF-CC59852AD7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59963" y="4121677"/>
            <a:ext cx="372338" cy="372338"/>
          </a:xfrm>
          <a:prstGeom prst="rect">
            <a:avLst/>
          </a:pr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9CDA933F-3559-4E79-BA38-FD6D507B141E}"/>
              </a:ext>
            </a:extLst>
          </p:cNvPr>
          <p:cNvSpPr/>
          <p:nvPr/>
        </p:nvSpPr>
        <p:spPr>
          <a:xfrm>
            <a:off x="3071969" y="3363113"/>
            <a:ext cx="1703672" cy="53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Assinatura</a:t>
            </a:r>
            <a:endParaRPr lang="en-US" sz="1050" spc="131" dirty="0">
              <a:solidFill>
                <a:srgbClr val="C65900"/>
              </a:solidFill>
              <a:latin typeface="Montserrat Classic"/>
            </a:endParaRPr>
          </a:p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AC ICMBio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1CBF6CC8-61CB-478C-9514-FF6A2E6D7012}"/>
              </a:ext>
            </a:extLst>
          </p:cNvPr>
          <p:cNvSpPr/>
          <p:nvPr/>
        </p:nvSpPr>
        <p:spPr>
          <a:xfrm>
            <a:off x="286580" y="3465740"/>
            <a:ext cx="1968801" cy="76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Início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execução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Mod IA</a:t>
            </a:r>
          </a:p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Plano Emergencial ICMBio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maio-julho</a:t>
            </a:r>
            <a:endParaRPr lang="en-US" sz="1050" spc="131" dirty="0">
              <a:solidFill>
                <a:srgbClr val="C65900"/>
              </a:solidFill>
              <a:latin typeface="Montserrat Classic"/>
            </a:endParaRPr>
          </a:p>
        </p:txBody>
      </p:sp>
      <p:sp>
        <p:nvSpPr>
          <p:cNvPr id="63" name="TextBox 24">
            <a:extLst>
              <a:ext uri="{FF2B5EF4-FFF2-40B4-BE49-F238E27FC236}">
                <a16:creationId xmlns:a16="http://schemas.microsoft.com/office/drawing/2014/main" id="{8DA70760-E224-497D-B57D-A9869816BE84}"/>
              </a:ext>
            </a:extLst>
          </p:cNvPr>
          <p:cNvSpPr txBox="1"/>
          <p:nvPr/>
        </p:nvSpPr>
        <p:spPr>
          <a:xfrm>
            <a:off x="5158076" y="3875499"/>
            <a:ext cx="1959938" cy="23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80" dirty="0" err="1">
                <a:solidFill>
                  <a:srgbClr val="052C4C"/>
                </a:solidFill>
                <a:latin typeface="Aileron Regular Bold"/>
              </a:rPr>
              <a:t>Março</a:t>
            </a:r>
            <a:r>
              <a:rPr lang="en-US" sz="1050" spc="80" dirty="0">
                <a:solidFill>
                  <a:srgbClr val="052C4C"/>
                </a:solidFill>
                <a:latin typeface="Aileron Regular Bold"/>
              </a:rPr>
              <a:t> 22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E594FBFE-A9E7-4C6E-ADB9-DC6FFDE4A654}"/>
              </a:ext>
            </a:extLst>
          </p:cNvPr>
          <p:cNvSpPr/>
          <p:nvPr/>
        </p:nvSpPr>
        <p:spPr>
          <a:xfrm>
            <a:off x="3249882" y="4395213"/>
            <a:ext cx="1591119" cy="1224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Contratação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de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consultorias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para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elaboração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de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Planos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de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Ação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e PELP</a:t>
            </a:r>
          </a:p>
        </p:txBody>
      </p:sp>
      <p:pic>
        <p:nvPicPr>
          <p:cNvPr id="66" name="Picture 40">
            <a:extLst>
              <a:ext uri="{FF2B5EF4-FFF2-40B4-BE49-F238E27FC236}">
                <a16:creationId xmlns:a16="http://schemas.microsoft.com/office/drawing/2014/main" id="{30FB74B7-AEC8-4509-A33C-2D723EE4A3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26358" y="6209783"/>
            <a:ext cx="372338" cy="372338"/>
          </a:xfrm>
          <a:prstGeom prst="rect">
            <a:avLst/>
          </a:prstGeom>
        </p:spPr>
      </p:pic>
      <p:sp>
        <p:nvSpPr>
          <p:cNvPr id="67" name="TextBox 29">
            <a:extLst>
              <a:ext uri="{FF2B5EF4-FFF2-40B4-BE49-F238E27FC236}">
                <a16:creationId xmlns:a16="http://schemas.microsoft.com/office/drawing/2014/main" id="{EA181CB0-D1CA-4203-8CAD-1AF81C456F8E}"/>
              </a:ext>
            </a:extLst>
          </p:cNvPr>
          <p:cNvSpPr txBox="1"/>
          <p:nvPr/>
        </p:nvSpPr>
        <p:spPr>
          <a:xfrm>
            <a:off x="999899" y="4412779"/>
            <a:ext cx="1959938" cy="23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9"/>
              </a:lnSpc>
            </a:pPr>
            <a:r>
              <a:rPr lang="en-US" sz="1050" spc="80" dirty="0">
                <a:solidFill>
                  <a:srgbClr val="052C4C"/>
                </a:solidFill>
                <a:latin typeface="Aileron Regular Bold"/>
              </a:rPr>
              <a:t>              Maio 22</a:t>
            </a:r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C41032C0-A3F3-477C-A2A4-A713EF8164A5}"/>
              </a:ext>
            </a:extLst>
          </p:cNvPr>
          <p:cNvSpPr/>
          <p:nvPr/>
        </p:nvSpPr>
        <p:spPr>
          <a:xfrm>
            <a:off x="18836" y="6143311"/>
            <a:ext cx="1591119" cy="53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Início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execução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Mod IA</a:t>
            </a:r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388A275D-CAB0-49C4-8792-4459639D2E8A}"/>
              </a:ext>
            </a:extLst>
          </p:cNvPr>
          <p:cNvSpPr/>
          <p:nvPr/>
        </p:nvSpPr>
        <p:spPr>
          <a:xfrm>
            <a:off x="-274008" y="5030806"/>
            <a:ext cx="1703672" cy="531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Capacitação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</a:t>
            </a:r>
          </a:p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ICMBio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368DE9A7-88E3-4E49-AAE2-D62FDA3E7E59}"/>
              </a:ext>
            </a:extLst>
          </p:cNvPr>
          <p:cNvSpPr/>
          <p:nvPr/>
        </p:nvSpPr>
        <p:spPr>
          <a:xfrm>
            <a:off x="5120706" y="6409217"/>
            <a:ext cx="3786595" cy="30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Lançamento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de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Chamada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– </a:t>
            </a:r>
            <a:r>
              <a:rPr lang="en-US" sz="1050" spc="131" dirty="0" err="1">
                <a:solidFill>
                  <a:srgbClr val="C65900"/>
                </a:solidFill>
                <a:latin typeface="Montserrat Classic"/>
              </a:rPr>
              <a:t>Modalidade</a:t>
            </a:r>
            <a:r>
              <a:rPr lang="en-US" sz="1050" spc="131" dirty="0">
                <a:solidFill>
                  <a:srgbClr val="C65900"/>
                </a:solidFill>
                <a:latin typeface="Montserrat Classic"/>
              </a:rPr>
              <a:t> III</a:t>
            </a:r>
          </a:p>
        </p:txBody>
      </p:sp>
      <p:sp>
        <p:nvSpPr>
          <p:cNvPr id="61" name="TextBox 39">
            <a:extLst>
              <a:ext uri="{FF2B5EF4-FFF2-40B4-BE49-F238E27FC236}">
                <a16:creationId xmlns:a16="http://schemas.microsoft.com/office/drawing/2014/main" id="{2569B806-78F8-4320-B93A-90B1B572F390}"/>
              </a:ext>
            </a:extLst>
          </p:cNvPr>
          <p:cNvSpPr txBox="1"/>
          <p:nvPr/>
        </p:nvSpPr>
        <p:spPr>
          <a:xfrm>
            <a:off x="4406960" y="5958047"/>
            <a:ext cx="2282129" cy="237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  <a:spcBef>
                <a:spcPct val="0"/>
              </a:spcBef>
            </a:pPr>
            <a:r>
              <a:rPr lang="en-US" sz="1050" spc="154" dirty="0">
                <a:solidFill>
                  <a:srgbClr val="C65900"/>
                </a:solidFill>
                <a:latin typeface="Montserrat Classic Bold"/>
              </a:rPr>
              <a:t>4º </a:t>
            </a:r>
            <a:r>
              <a:rPr lang="en-US" sz="1050" spc="154" dirty="0" err="1">
                <a:solidFill>
                  <a:srgbClr val="C65900"/>
                </a:solidFill>
                <a:latin typeface="Montserrat Classic Bold"/>
              </a:rPr>
              <a:t>trimestre</a:t>
            </a:r>
            <a:r>
              <a:rPr lang="en-US" sz="1050" spc="154" dirty="0">
                <a:solidFill>
                  <a:srgbClr val="C65900"/>
                </a:solidFill>
                <a:latin typeface="Montserrat Classic Bold"/>
              </a:rPr>
              <a:t> de 22</a:t>
            </a:r>
          </a:p>
        </p:txBody>
      </p:sp>
      <p:sp>
        <p:nvSpPr>
          <p:cNvPr id="69" name="AutoShape 11">
            <a:extLst>
              <a:ext uri="{FF2B5EF4-FFF2-40B4-BE49-F238E27FC236}">
                <a16:creationId xmlns:a16="http://schemas.microsoft.com/office/drawing/2014/main" id="{BE0BAB8C-1A56-4353-AE86-1FF315658689}"/>
              </a:ext>
            </a:extLst>
          </p:cNvPr>
          <p:cNvSpPr/>
          <p:nvPr/>
        </p:nvSpPr>
        <p:spPr>
          <a:xfrm rot="-10800000">
            <a:off x="2296101" y="1716978"/>
            <a:ext cx="34902" cy="476057"/>
          </a:xfrm>
          <a:prstGeom prst="rect">
            <a:avLst/>
          </a:prstGeom>
          <a:solidFill>
            <a:srgbClr val="053D57"/>
          </a:solidFill>
        </p:spPr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0CAED88B-B873-4AA5-9671-5303381A0AE5}"/>
              </a:ext>
            </a:extLst>
          </p:cNvPr>
          <p:cNvSpPr/>
          <p:nvPr/>
        </p:nvSpPr>
        <p:spPr>
          <a:xfrm>
            <a:off x="9812461" y="6144241"/>
            <a:ext cx="1591119" cy="1461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99C80300-FBD5-4E80-9B9B-826BD8948EE9}"/>
              </a:ext>
            </a:extLst>
          </p:cNvPr>
          <p:cNvSpPr/>
          <p:nvPr/>
        </p:nvSpPr>
        <p:spPr>
          <a:xfrm>
            <a:off x="10631342" y="4236362"/>
            <a:ext cx="1591119" cy="767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36"/>
              </a:lnSpc>
              <a:spcBef>
                <a:spcPct val="0"/>
              </a:spcBef>
            </a:pP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Minuta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de </a:t>
            </a: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Acordo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de </a:t>
            </a:r>
            <a:r>
              <a:rPr lang="en-US" sz="1200" spc="131" dirty="0" err="1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Cooperação</a:t>
            </a:r>
            <a:r>
              <a:rPr lang="en-US" sz="1200" spc="131" dirty="0">
                <a:solidFill>
                  <a:schemeClr val="accent3">
                    <a:lumMod val="50000"/>
                  </a:schemeClr>
                </a:solidFill>
                <a:latin typeface="Montserrat Classic"/>
              </a:rPr>
              <a:t> com ICMBio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001E4C3-FDEE-4148-A04B-0FC046DF8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6"/>
            <a:ext cx="12192000" cy="675502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42798" y="206279"/>
            <a:ext cx="858977" cy="95656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-44034" y="956564"/>
            <a:ext cx="1211071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endParaRPr lang="pt-BR" sz="2000" dirty="0">
              <a:solidFill>
                <a:schemeClr val="bg1"/>
              </a:solidFill>
            </a:endParaRPr>
          </a:p>
          <a:p>
            <a:pPr marL="151130" algn="just">
              <a:spcAft>
                <a:spcPts val="600"/>
              </a:spcAft>
            </a:pPr>
            <a:endParaRPr lang="pt-BR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1130" algn="just">
              <a:spcAft>
                <a:spcPts val="600"/>
              </a:spcAft>
            </a:pP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285569" y="464121"/>
            <a:ext cx="10385929" cy="107721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MODALIDADE IA – LOCALIZAÇÃO DAS UCs</a:t>
            </a:r>
          </a:p>
          <a:p>
            <a:pPr algn="ctr"/>
            <a:endParaRPr lang="pt-BR" sz="2400" b="1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023AB43-26F0-483F-BD44-44499B471AC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0888" y="1254134"/>
            <a:ext cx="10731910" cy="527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74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10836FBD-19B3-4D11-B154-31FEC626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1" b="377"/>
          <a:stretch/>
        </p:blipFill>
        <p:spPr>
          <a:xfrm>
            <a:off x="-142222" y="0"/>
            <a:ext cx="12334222" cy="68900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46702" y="248478"/>
            <a:ext cx="690938" cy="76943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291210" y="469664"/>
            <a:ext cx="10401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300" dirty="0">
                <a:solidFill>
                  <a:schemeClr val="bg1"/>
                </a:solidFill>
                <a:cs typeface="Arial Black" panose="020B0604020202020204" pitchFamily="34" charset="0"/>
              </a:rPr>
              <a:t>Deliberações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3E13614-8A64-411C-AA1C-BC8894872C90}"/>
              </a:ext>
            </a:extLst>
          </p:cNvPr>
          <p:cNvSpPr/>
          <p:nvPr/>
        </p:nvSpPr>
        <p:spPr>
          <a:xfrm>
            <a:off x="367748" y="1441501"/>
            <a:ext cx="1133091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 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1) UFPR e IFPR ocupem na primeira composição do CG as vagas de suplente e titular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2) Membros do Conselho sugeriram a participação de titulares e suplentes em todas as reuniões. 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3) Como deverá ser a participação de outros atores nas próximas reuniões?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4) Termo de compromisso proposto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5) Regimento Interno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6) Definição do Presidente do Conselho Gestor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7) MOP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8) Plano Emergencial do ICMBio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9) Estratégia de Execução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10) PO do Programa</a:t>
            </a:r>
          </a:p>
          <a:p>
            <a:pPr algn="just"/>
            <a:r>
              <a:rPr lang="pt-BR" sz="2400" dirty="0">
                <a:solidFill>
                  <a:schemeClr val="bg1"/>
                </a:solidFill>
              </a:rPr>
              <a:t>11) Editais para 2022</a:t>
            </a: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algn="just"/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  <a:p>
            <a:pPr marL="457200" indent="-457200" algn="just">
              <a:buAutoNum type="arabicParenR"/>
            </a:pP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09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7CC5566-AEBD-48CF-8553-1ED65C3C8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290" y="1408287"/>
            <a:ext cx="11393420" cy="5062800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Boas vindas 10 ‘ 9:30 - 9:45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Apresentação de cada membro do Conselho Gestor (CG) e dos demais participantes  5’ cada , 1h – 10:45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Programa TAJ Litoral do Paraná: Histórico, Saldos, Áreas e Linhas temáticas 10’ 11 h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Governança: Manifestação de interesse, Termo de Compromisso e escolha do Presidente 1h 11-12 h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Regimento Interno: considerações e deliberação 1h 12- 12:30 h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MOP: considerações e deliberação 1h 13:30-14h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Proposta de Plano Emergencial do ICMBio: considerações e deliberação 30’ 14:30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Resultados que deverão ser apresentados ao final do Programa 15’ 14:45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Estratégia para construção do Plano Estratégico de Longo Prazo (PELP)  - consultorias  30’ 15:15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Cronograma e próximos passos 2itens (10’ e 1 h) 15:25 16:25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Agendamento da próxima reunião ordinária do CG 16:50</a:t>
            </a:r>
          </a:p>
          <a:p>
            <a:pPr marL="457200" indent="-457200" algn="just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pt-BR" sz="2200" b="1" dirty="0">
                <a:solidFill>
                  <a:schemeClr val="tx1"/>
                </a:solidFill>
              </a:rPr>
              <a:t>Outros assuntos e encaminhamentos 17 h</a:t>
            </a:r>
          </a:p>
          <a:p>
            <a:pPr algn="just"/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098" y="186560"/>
            <a:ext cx="774615" cy="9295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D72D6D7-BAA7-464D-977F-C9CCC4223350}"/>
              </a:ext>
            </a:extLst>
          </p:cNvPr>
          <p:cNvSpPr txBox="1"/>
          <p:nvPr/>
        </p:nvSpPr>
        <p:spPr>
          <a:xfrm>
            <a:off x="343287" y="554307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PROPOSTA DE PAUTA</a:t>
            </a:r>
          </a:p>
        </p:txBody>
      </p:sp>
    </p:spTree>
    <p:extLst>
      <p:ext uri="{BB962C8B-B14F-4D97-AF65-F5344CB8AC3E}">
        <p14:creationId xmlns:p14="http://schemas.microsoft.com/office/powerpoint/2010/main" val="2110052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F64E4A09-D75D-47C1-88C4-F427F0F3C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117" y="1562862"/>
            <a:ext cx="11563022" cy="4688852"/>
          </a:xfrm>
        </p:spPr>
        <p:txBody>
          <a:bodyPr>
            <a:normAutofit lnSpcReduction="10000"/>
          </a:bodyPr>
          <a:lstStyle/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Objeto do TAJ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en-US" dirty="0" err="1">
                <a:solidFill>
                  <a:schemeClr val="bg1"/>
                </a:solidFill>
              </a:rPr>
              <a:t>Vazamento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derivados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petróleo</a:t>
            </a:r>
            <a:r>
              <a:rPr lang="en-US" dirty="0">
                <a:solidFill>
                  <a:schemeClr val="bg1"/>
                </a:solidFill>
              </a:rPr>
              <a:t>, no </a:t>
            </a:r>
            <a:r>
              <a:rPr lang="en-US" dirty="0" err="1">
                <a:solidFill>
                  <a:schemeClr val="bg1"/>
                </a:solidFill>
              </a:rPr>
              <a:t>poliduto</a:t>
            </a:r>
            <a:r>
              <a:rPr lang="en-US" dirty="0">
                <a:solidFill>
                  <a:schemeClr val="bg1"/>
                </a:solidFill>
              </a:rPr>
              <a:t> OLAPA, que </a:t>
            </a:r>
            <a:r>
              <a:rPr lang="en-US" dirty="0" err="1">
                <a:solidFill>
                  <a:schemeClr val="bg1"/>
                </a:solidFill>
              </a:rPr>
              <a:t>interliga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Refinaria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Presidente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Getúlio</a:t>
            </a:r>
            <a:r>
              <a:rPr lang="en-US" dirty="0">
                <a:solidFill>
                  <a:schemeClr val="bg1"/>
                </a:solidFill>
              </a:rPr>
              <a:t> Vargas, no </a:t>
            </a:r>
            <a:r>
              <a:rPr lang="en-US" dirty="0" err="1">
                <a:solidFill>
                  <a:schemeClr val="bg1"/>
                </a:solidFill>
              </a:rPr>
              <a:t>Município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Araucária</a:t>
            </a:r>
            <a:r>
              <a:rPr lang="en-US" dirty="0">
                <a:solidFill>
                  <a:schemeClr val="bg1"/>
                </a:solidFill>
              </a:rPr>
              <a:t>, e o terminal </a:t>
            </a:r>
            <a:r>
              <a:rPr lang="en-US" dirty="0" err="1">
                <a:solidFill>
                  <a:schemeClr val="bg1"/>
                </a:solidFill>
              </a:rPr>
              <a:t>aquaviário</a:t>
            </a:r>
            <a:r>
              <a:rPr lang="en-US" dirty="0">
                <a:solidFill>
                  <a:schemeClr val="bg1"/>
                </a:solidFill>
              </a:rPr>
              <a:t> de Paranaguá,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Paranaguá, no </a:t>
            </a:r>
            <a:r>
              <a:rPr lang="en-US" dirty="0" err="1">
                <a:solidFill>
                  <a:schemeClr val="bg1"/>
                </a:solidFill>
              </a:rPr>
              <a:t>trecho</a:t>
            </a:r>
            <a:r>
              <a:rPr lang="en-US" dirty="0">
                <a:solidFill>
                  <a:schemeClr val="bg1"/>
                </a:solidFill>
              </a:rPr>
              <a:t> que </a:t>
            </a:r>
            <a:r>
              <a:rPr lang="en-US" dirty="0" err="1">
                <a:solidFill>
                  <a:schemeClr val="bg1"/>
                </a:solidFill>
              </a:rPr>
              <a:t>atravessa</a:t>
            </a:r>
            <a:r>
              <a:rPr lang="en-US" dirty="0">
                <a:solidFill>
                  <a:schemeClr val="bg1"/>
                </a:solidFill>
              </a:rPr>
              <a:t> a Serra do Mar, </a:t>
            </a:r>
            <a:r>
              <a:rPr lang="en-US" dirty="0" err="1">
                <a:solidFill>
                  <a:schemeClr val="bg1"/>
                </a:solidFill>
              </a:rPr>
              <a:t>Município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Morretes</a:t>
            </a:r>
            <a:r>
              <a:rPr lang="en-US" dirty="0">
                <a:solidFill>
                  <a:schemeClr val="bg1"/>
                </a:solidFill>
              </a:rPr>
              <a:t>. O </a:t>
            </a:r>
            <a:r>
              <a:rPr lang="en-US" dirty="0" err="1">
                <a:solidFill>
                  <a:schemeClr val="bg1"/>
                </a:solidFill>
              </a:rPr>
              <a:t>vazamento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ocorreu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razão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ruptura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linha</a:t>
            </a:r>
            <a:r>
              <a:rPr lang="en-US" dirty="0">
                <a:solidFill>
                  <a:schemeClr val="bg1"/>
                </a:solidFill>
              </a:rPr>
              <a:t> do </a:t>
            </a:r>
            <a:r>
              <a:rPr lang="en-US" dirty="0" err="1">
                <a:solidFill>
                  <a:schemeClr val="bg1"/>
                </a:solidFill>
              </a:rPr>
              <a:t>poliduto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ocasionando</a:t>
            </a:r>
            <a:r>
              <a:rPr lang="en-US" dirty="0">
                <a:solidFill>
                  <a:schemeClr val="bg1"/>
                </a:solidFill>
              </a:rPr>
              <a:t> o </a:t>
            </a:r>
            <a:r>
              <a:rPr lang="en-US" dirty="0" err="1">
                <a:solidFill>
                  <a:schemeClr val="bg1"/>
                </a:solidFill>
              </a:rPr>
              <a:t>lançamento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mais</a:t>
            </a:r>
            <a:r>
              <a:rPr lang="en-US" dirty="0">
                <a:solidFill>
                  <a:schemeClr val="bg1"/>
                </a:solidFill>
              </a:rPr>
              <a:t> de 52.000 </a:t>
            </a:r>
            <a:r>
              <a:rPr lang="en-US" dirty="0" err="1">
                <a:solidFill>
                  <a:schemeClr val="bg1"/>
                </a:solidFill>
              </a:rPr>
              <a:t>litros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óleo</a:t>
            </a:r>
            <a:r>
              <a:rPr lang="en-US" dirty="0">
                <a:solidFill>
                  <a:schemeClr val="bg1"/>
                </a:solidFill>
              </a:rPr>
              <a:t> diesel no </a:t>
            </a:r>
            <a:r>
              <a:rPr lang="en-US" dirty="0" err="1">
                <a:solidFill>
                  <a:schemeClr val="bg1"/>
                </a:solidFill>
              </a:rPr>
              <a:t>meio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ambiente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endParaRPr lang="pt-B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B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Foco do Programa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r>
              <a:rPr lang="pt-PT" dirty="0">
                <a:solidFill>
                  <a:schemeClr val="bg1"/>
                </a:solidFill>
              </a:rPr>
              <a:t>Estruturação das unidades de conservação do litoral do Paraná e a promoção do desenvolvimento sustentável das comunidades locais existentes em seu entorno ou dentro dessas áreas protegidas.</a:t>
            </a:r>
          </a:p>
          <a:p>
            <a:pPr lvl="0" algn="just">
              <a:lnSpc>
                <a:spcPct val="100000"/>
              </a:lnSpc>
              <a:spcBef>
                <a:spcPts val="6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34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268" y="306559"/>
            <a:ext cx="774615" cy="9295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234B48-917E-4C8D-839E-FB1DE1D33451}"/>
              </a:ext>
            </a:extLst>
          </p:cNvPr>
          <p:cNvSpPr txBox="1"/>
          <p:nvPr/>
        </p:nvSpPr>
        <p:spPr>
          <a:xfrm>
            <a:off x="731683" y="528211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789118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A02C2E-73BF-4762-B12C-EB332A93C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08"/>
            <a:ext cx="12192000" cy="685800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092070" y="258757"/>
            <a:ext cx="835387" cy="93029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367747" y="1385801"/>
            <a:ext cx="11479695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financeiros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destinados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exclusivamente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relacionadas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prioridades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litoral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Estado do Paraná.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b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fortalecimento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unidades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litoral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Paraná;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Planejamento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estratégico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regional para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informações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órgãos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públicos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atuantes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Aquisição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bens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serviços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suporte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fiscalização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avaliação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procedimentos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licenciamento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crime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pt-BR" sz="2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Análise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recursos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naturais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ocupação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território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pt-BR" sz="2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itoramento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voltados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biodiversidade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endParaRPr lang="pt-BR" sz="2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omunicação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ambiental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sobre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importância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estratégica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das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ações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conservação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região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costeira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paranaense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6E09B4D-14EF-48BC-A360-49AAAFD8E93C}"/>
              </a:ext>
            </a:extLst>
          </p:cNvPr>
          <p:cNvSpPr txBox="1"/>
          <p:nvPr/>
        </p:nvSpPr>
        <p:spPr>
          <a:xfrm>
            <a:off x="165152" y="481165"/>
            <a:ext cx="8739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</a:rPr>
              <a:t>LINHAS TEMÁTICAS</a:t>
            </a:r>
          </a:p>
        </p:txBody>
      </p:sp>
    </p:spTree>
    <p:extLst>
      <p:ext uri="{BB962C8B-B14F-4D97-AF65-F5344CB8AC3E}">
        <p14:creationId xmlns:p14="http://schemas.microsoft.com/office/powerpoint/2010/main" val="108711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36AF9BA-F1A5-43D6-9A0C-BCF3ABD3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820" y="1371599"/>
            <a:ext cx="11127927" cy="4987341"/>
          </a:xfrm>
        </p:spPr>
        <p:txBody>
          <a:bodyPr>
            <a:normAutofit lnSpcReduction="10000"/>
          </a:bodyPr>
          <a:lstStyle/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33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 de compensação/ indenização, depositados em 2 contas separadas (Modalidades IA e </a:t>
            </a:r>
            <a:r>
              <a:rPr lang="pt-BR" sz="2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III), em 13/10/21;</a:t>
            </a:r>
            <a:endParaRPr lang="pt-BR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R$ </a:t>
            </a:r>
            <a:r>
              <a:rPr lang="pt-PT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110.149.844,23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PT" sz="2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Prazo mínimo estimado de execução de 10 anos, sendo a execução limitada a 10% ao ano. </a:t>
            </a:r>
          </a:p>
          <a:p>
            <a:pPr marL="571500" lvl="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BR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(Esse prazo poderá ser ampliado, mediante negociação e acordo entre as partes envolvidas, e</a:t>
            </a:r>
            <a:r>
              <a:rPr lang="pt-PT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conforme as respostas positivas e o incremento de fontes de financiamento e/ou de outras carteiras voltadas à conservação da biodiversidade e desenvolvimento sustentável do litoral do estado do Paraná.)</a:t>
            </a:r>
            <a:endParaRPr lang="pt-BR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77DE288-B754-49E1-A608-9714858F5F37}"/>
              </a:ext>
            </a:extLst>
          </p:cNvPr>
          <p:cNvSpPr txBox="1"/>
          <p:nvPr/>
        </p:nvSpPr>
        <p:spPr>
          <a:xfrm>
            <a:off x="0" y="252113"/>
            <a:ext cx="10614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 FINANCEIROS E PRAZOS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6933B02-D030-41E8-B71C-9964A7870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092070" y="258757"/>
            <a:ext cx="835387" cy="93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67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821" y="1251493"/>
            <a:ext cx="10841586" cy="5107448"/>
          </a:xfrm>
        </p:spPr>
        <p:txBody>
          <a:bodyPr>
            <a:norm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BR" sz="3600" dirty="0">
                <a:solidFill>
                  <a:schemeClr val="tx1"/>
                </a:solidFill>
              </a:rPr>
              <a:t>Item 10.2 do TAJ : ‘</a:t>
            </a:r>
            <a:r>
              <a:rPr lang="pt-BR" dirty="0">
                <a:solidFill>
                  <a:schemeClr val="tx1"/>
                </a:solidFill>
              </a:rPr>
              <a:t>O orçamento anual de dispêndios previstos não poderá ultrapassar valor superior a 10% do total existente no Programa, visando garantir a sustentabilidade a longo prazo das ações de conservação da biodiversidade e a sua perenidade. O Conselho Gestor poderá, justificadamente, alterar este limite ao longo da execução dos recursos do Programa.’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b="1" dirty="0">
              <a:solidFill>
                <a:schemeClr val="tx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BR" b="1" dirty="0">
                <a:solidFill>
                  <a:schemeClr val="tx1"/>
                </a:solidFill>
              </a:rPr>
              <a:t>Proposta do Funbio, uma vez que o Programa é finito (exceto pela criação de um </a:t>
            </a:r>
            <a:r>
              <a:rPr lang="pt-BR" b="1" dirty="0" err="1">
                <a:solidFill>
                  <a:schemeClr val="tx1"/>
                </a:solidFill>
              </a:rPr>
              <a:t>Sinking</a:t>
            </a:r>
            <a:r>
              <a:rPr lang="pt-BR" b="1" dirty="0">
                <a:solidFill>
                  <a:schemeClr val="tx1"/>
                </a:solidFill>
              </a:rPr>
              <a:t> </a:t>
            </a:r>
            <a:r>
              <a:rPr lang="pt-BR" b="1" dirty="0" err="1">
                <a:solidFill>
                  <a:schemeClr val="tx1"/>
                </a:solidFill>
              </a:rPr>
              <a:t>Fund</a:t>
            </a:r>
            <a:r>
              <a:rPr lang="pt-BR" b="1" dirty="0">
                <a:solidFill>
                  <a:schemeClr val="tx1"/>
                </a:solidFill>
              </a:rPr>
              <a:t>):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PT" b="1" dirty="0">
              <a:solidFill>
                <a:schemeClr val="tx1"/>
              </a:solidFill>
            </a:endParaRP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FF0000"/>
                </a:solidFill>
              </a:rPr>
              <a:t>Valor máximo a ser executado em cada ano deverá ser </a:t>
            </a:r>
            <a:r>
              <a:rPr lang="pt-B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calculado da seguinte maneira: saldo total (do dia 31/12 do ano anterior) dividido pelo número de anos que faltam. No primeiro ano, o saldo será dividido por 10, no segundo ano o saldo será dividido por 09 e assim sucessivamente. </a:t>
            </a:r>
          </a:p>
          <a:p>
            <a:pPr marL="571500" lvl="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BR" b="1" dirty="0">
              <a:solidFill>
                <a:srgbClr val="FF0000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PT" b="1" dirty="0">
              <a:solidFill>
                <a:schemeClr val="tx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792" y="75295"/>
            <a:ext cx="774615" cy="92953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669821" y="297386"/>
            <a:ext cx="9039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spc="300" dirty="0">
                <a:latin typeface="Calibri" panose="020F0502020204030204" pitchFamily="34" charset="0"/>
                <a:cs typeface="Calibri" panose="020F0502020204030204" pitchFamily="34" charset="0"/>
              </a:rPr>
              <a:t>Teto orçamentário anual</a:t>
            </a:r>
          </a:p>
        </p:txBody>
      </p:sp>
    </p:spTree>
    <p:extLst>
      <p:ext uri="{BB962C8B-B14F-4D97-AF65-F5344CB8AC3E}">
        <p14:creationId xmlns:p14="http://schemas.microsoft.com/office/powerpoint/2010/main" val="423489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49268DC-A7E0-4D8C-803C-E442E28F6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6" y="7136"/>
            <a:ext cx="12192000" cy="6850864"/>
          </a:xfrm>
          <a:prstGeom prst="rect">
            <a:avLst/>
          </a:prstGeom>
        </p:spPr>
      </p:pic>
      <p:sp>
        <p:nvSpPr>
          <p:cNvPr id="32" name="Espaço Reservado para Texto 31">
            <a:extLst>
              <a:ext uri="{FF2B5EF4-FFF2-40B4-BE49-F238E27FC236}">
                <a16:creationId xmlns:a16="http://schemas.microsoft.com/office/drawing/2014/main" id="{7B2EAA4D-4CC6-2541-890B-5CADEC373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648" y="1411357"/>
            <a:ext cx="11161532" cy="4840356"/>
          </a:xfrm>
        </p:spPr>
        <p:txBody>
          <a:bodyPr>
            <a:normAutofit fontScale="92500" lnSpcReduction="10000"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18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1800" b="1" u="sng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BR" sz="3000" b="1" dirty="0">
                <a:solidFill>
                  <a:schemeClr val="bg1"/>
                </a:solidFill>
              </a:rPr>
              <a:t>Modalidade IA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</a:rPr>
              <a:t>Valor em 31/12/2021: </a:t>
            </a:r>
            <a:r>
              <a:rPr lang="pt-BR" sz="2600" b="1" dirty="0">
                <a:solidFill>
                  <a:schemeClr val="bg1"/>
                </a:solidFill>
              </a:rPr>
              <a:t>R$ 51.586.232,48 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</a:rPr>
              <a:t>Rendimentos acumulados: R$ 783.682,72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</a:rPr>
              <a:t>Valor máximo a ser executado em 2022 (saldo total do dia 31/12 dividido pelo número de anos que faltam): R$ 5.158.623,25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BR" sz="3000" dirty="0">
              <a:solidFill>
                <a:schemeClr val="bg1"/>
              </a:solidFill>
            </a:endParaRPr>
          </a:p>
          <a:p>
            <a:pPr marL="571500" lvl="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pt-PT" sz="3000" dirty="0">
              <a:solidFill>
                <a:schemeClr val="bg1"/>
              </a:solidFill>
            </a:endParaRP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r>
              <a:rPr lang="pt-PT" sz="3000" b="1" dirty="0">
                <a:solidFill>
                  <a:schemeClr val="bg1"/>
                </a:solidFill>
              </a:rPr>
              <a:t>Modalidade III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</a:rPr>
              <a:t>Valor em 31/12/2021: </a:t>
            </a:r>
            <a:r>
              <a:rPr lang="pt-BR" sz="2600" b="1" dirty="0">
                <a:solidFill>
                  <a:schemeClr val="bg1"/>
                </a:solidFill>
              </a:rPr>
              <a:t>R$ 61.883.101,21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</a:rPr>
              <a:t>Rendimentos acumulados: R$ 939.898,78</a:t>
            </a:r>
          </a:p>
          <a:p>
            <a:pPr marL="571500" indent="-57150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bg1"/>
                </a:solidFill>
              </a:rPr>
              <a:t>Valor máximo a ser executado em 2022 (saldo total do dia 31/12 dividido pelo número de anos que faltam): R$ 6.188.310,12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pt-PT" sz="3000" b="1" dirty="0">
              <a:solidFill>
                <a:schemeClr val="bg1"/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F62FDCB7-ABBD-1A43-BA51-B577ED94C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6738" y="287665"/>
            <a:ext cx="774615" cy="92953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FE39B15-C351-0A4D-8762-8226407E9138}"/>
              </a:ext>
            </a:extLst>
          </p:cNvPr>
          <p:cNvSpPr txBox="1"/>
          <p:nvPr/>
        </p:nvSpPr>
        <p:spPr>
          <a:xfrm>
            <a:off x="759274" y="451127"/>
            <a:ext cx="9039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spc="3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TETO ORÇAMENTÁRIO- 2022</a:t>
            </a:r>
          </a:p>
        </p:txBody>
      </p:sp>
    </p:spTree>
    <p:extLst>
      <p:ext uri="{BB962C8B-B14F-4D97-AF65-F5344CB8AC3E}">
        <p14:creationId xmlns:p14="http://schemas.microsoft.com/office/powerpoint/2010/main" val="1734859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001E4C3-FDEE-4148-A04B-0FC046DF8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5027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012631" y="4050691"/>
            <a:ext cx="1510748" cy="2807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792"/>
          <a:stretch/>
        </p:blipFill>
        <p:spPr>
          <a:xfrm>
            <a:off x="11196838" y="147359"/>
            <a:ext cx="690938" cy="7694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498EE6-EF27-469A-A0A0-6C0D8DC24FD1}"/>
              </a:ext>
            </a:extLst>
          </p:cNvPr>
          <p:cNvSpPr/>
          <p:nvPr/>
        </p:nvSpPr>
        <p:spPr>
          <a:xfrm>
            <a:off x="142723" y="922738"/>
            <a:ext cx="10911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1130" algn="just">
              <a:spcAft>
                <a:spcPts val="600"/>
              </a:spcAft>
            </a:pPr>
            <a:r>
              <a:rPr lang="pt-BR" sz="2400" b="1" dirty="0">
                <a:solidFill>
                  <a:schemeClr val="bg1"/>
                </a:solidFill>
              </a:rPr>
              <a:t>07</a:t>
            </a:r>
            <a:r>
              <a:rPr lang="pt-BR" sz="2400" dirty="0">
                <a:solidFill>
                  <a:schemeClr val="bg1"/>
                </a:solidFill>
              </a:rPr>
              <a:t> UCs do litoral do Estado, compreendendo cerca de 430 mil hectares de áreas protegidas federais</a:t>
            </a:r>
            <a:r>
              <a:rPr lang="pt-BR" sz="2000" dirty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DFC2368-4069-49C5-A7A4-AD2587FCDC8C}"/>
              </a:ext>
            </a:extLst>
          </p:cNvPr>
          <p:cNvSpPr txBox="1"/>
          <p:nvPr/>
        </p:nvSpPr>
        <p:spPr>
          <a:xfrm>
            <a:off x="304224" y="-16220"/>
            <a:ext cx="7345121" cy="70788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MODALIDADE IA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9EA39C8-501F-4879-A0E9-6E4CB2C8070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60" y="2066066"/>
            <a:ext cx="10140475" cy="4327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4786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5F1F27B5AE2DB49AAE649273C23D653" ma:contentTypeVersion="13" ma:contentTypeDescription="Crie um novo documento." ma:contentTypeScope="" ma:versionID="1b42d1718a9e0038c43b778c08c8ae07">
  <xsd:schema xmlns:xsd="http://www.w3.org/2001/XMLSchema" xmlns:xs="http://www.w3.org/2001/XMLSchema" xmlns:p="http://schemas.microsoft.com/office/2006/metadata/properties" xmlns:ns2="f23f8eac-f1d7-411f-955e-781fdb8e7e03" xmlns:ns3="ea7e7587-b21f-4265-b815-62ae95676836" targetNamespace="http://schemas.microsoft.com/office/2006/metadata/properties" ma:root="true" ma:fieldsID="87d61b1e683c542fb5bb54027ea829dd" ns2:_="" ns3:_="">
    <xsd:import namespace="f23f8eac-f1d7-411f-955e-781fdb8e7e03"/>
    <xsd:import namespace="ea7e7587-b21f-4265-b815-62ae956768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f8eac-f1d7-411f-955e-781fdb8e7e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7e7587-b21f-4265-b815-62ae956768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AE62722-7C1A-4FC7-8E5B-99A139B996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3D0543-AF7C-4EFD-8EB8-6B0B0E9C97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3f8eac-f1d7-411f-955e-781fdb8e7e03"/>
    <ds:schemaRef ds:uri="ea7e7587-b21f-4265-b815-62ae956768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9DAFB7-8555-4EF8-B8FC-969A294EB3DC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ea7e7587-b21f-4265-b815-62ae95676836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f23f8eac-f1d7-411f-955e-781fdb8e7e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5685</TotalTime>
  <Words>3049</Words>
  <Application>Microsoft Office PowerPoint</Application>
  <PresentationFormat>Widescreen</PresentationFormat>
  <Paragraphs>425</Paragraphs>
  <Slides>38</Slides>
  <Notes>1</Notes>
  <HiddenSlides>2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9" baseType="lpstr">
      <vt:lpstr>Aileron Regular Bold</vt:lpstr>
      <vt:lpstr>Arial</vt:lpstr>
      <vt:lpstr>Arial Black</vt:lpstr>
      <vt:lpstr>Calibri</vt:lpstr>
      <vt:lpstr>Calibri Light</vt:lpstr>
      <vt:lpstr>Candara</vt:lpstr>
      <vt:lpstr>Montserrat Classic</vt:lpstr>
      <vt:lpstr>Montserrat Classic Bold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Talissa Silverio Araujo</dc:creator>
  <cp:lastModifiedBy>Daniela Leite</cp:lastModifiedBy>
  <cp:revision>140</cp:revision>
  <dcterms:created xsi:type="dcterms:W3CDTF">2020-02-28T20:21:07Z</dcterms:created>
  <dcterms:modified xsi:type="dcterms:W3CDTF">2022-03-18T14:59:06Z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0x01010045F1F27B5AE2DB49AAE649273C23D653</vt:lpwstr>
  </property>
</Properties>
</file>